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70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B3550-D598-40F7-9A12-A136BAA604A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7BEE6-AB6F-4304-AF87-067E655B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8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BEE6-AB6F-4304-AF87-067E655B15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7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DF34-AA74-47B0-B0C2-B685BAC068A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BD-6BE6-4790-935B-3ED9D283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DF34-AA74-47B0-B0C2-B685BAC068A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BD-6BE6-4790-935B-3ED9D283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2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DF34-AA74-47B0-B0C2-B685BAC068A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BD-6BE6-4790-935B-3ED9D283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DF34-AA74-47B0-B0C2-B685BAC068A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BD-6BE6-4790-935B-3ED9D283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DF34-AA74-47B0-B0C2-B685BAC068A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BD-6BE6-4790-935B-3ED9D283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4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DF34-AA74-47B0-B0C2-B685BAC068A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BD-6BE6-4790-935B-3ED9D283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DF34-AA74-47B0-B0C2-B685BAC068A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BD-6BE6-4790-935B-3ED9D283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DF34-AA74-47B0-B0C2-B685BAC068A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BD-6BE6-4790-935B-3ED9D283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0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DF34-AA74-47B0-B0C2-B685BAC068A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BD-6BE6-4790-935B-3ED9D283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DF34-AA74-47B0-B0C2-B685BAC068A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BD-6BE6-4790-935B-3ED9D283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9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DF34-AA74-47B0-B0C2-B685BAC068A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28BD-6BE6-4790-935B-3ED9D283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1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CDF34-AA74-47B0-B0C2-B685BAC068AF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728BD-6BE6-4790-935B-3ED9D283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8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75" y="0"/>
            <a:ext cx="92708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9211" y="3888259"/>
            <a:ext cx="454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Drop down arrow select Enroll a Student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6598509" y="3954163"/>
            <a:ext cx="370702" cy="1187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75870" y="2586681"/>
            <a:ext cx="10214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75870" y="2767914"/>
            <a:ext cx="1878227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33535" y="2158314"/>
            <a:ext cx="453081" cy="82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0" y="-82378"/>
            <a:ext cx="2098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Enroll Students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929450" y="1499286"/>
            <a:ext cx="148280" cy="164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6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211459"/>
              </p:ext>
            </p:extLst>
          </p:nvPr>
        </p:nvGraphicFramePr>
        <p:xfrm>
          <a:off x="2957384" y="148282"/>
          <a:ext cx="4679092" cy="644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5829156" imgH="7543672" progId="Acrobat.Document.11">
                  <p:embed/>
                </p:oleObj>
              </mc:Choice>
              <mc:Fallback>
                <p:oleObj name="Acrobat Document" r:id="rId3" imgW="5829156" imgH="754367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7384" y="148282"/>
                        <a:ext cx="4679092" cy="644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65059" y="1655805"/>
            <a:ext cx="22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 Sign in Sheet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2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32" y="0"/>
            <a:ext cx="84471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5999" y="-98854"/>
            <a:ext cx="1947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Take Attendance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7645" y="3244334"/>
            <a:ext cx="239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 Take Attendance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633255" y="3542270"/>
            <a:ext cx="2010031" cy="10462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37" y="-8238"/>
            <a:ext cx="86705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9492" y="2586681"/>
            <a:ext cx="2687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Select the date or dates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97859" y="1260389"/>
            <a:ext cx="576649" cy="117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104238" y="1268627"/>
            <a:ext cx="873211" cy="13180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209903" y="1474573"/>
            <a:ext cx="263611" cy="12686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17107" y="2743200"/>
            <a:ext cx="1958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Click Search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**DO NOT HIT ENTER**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92915" y="263988"/>
            <a:ext cx="177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Do not Select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Bulk Attendance 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873842" y="864066"/>
            <a:ext cx="947956" cy="31039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6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16" y="0"/>
            <a:ext cx="9310968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4053016" y="2183027"/>
            <a:ext cx="90616" cy="1647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0789" y="2108886"/>
            <a:ext cx="106268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34033" y="3023286"/>
            <a:ext cx="3539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3. Click on arrow in pink box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show class list &amp; </a:t>
            </a:r>
            <a:r>
              <a:rPr lang="en-US" b="1" dirty="0" smtClean="0">
                <a:solidFill>
                  <a:srgbClr val="FF0000"/>
                </a:solidFill>
              </a:rPr>
              <a:t>take attendance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822357" y="2199503"/>
            <a:ext cx="321275" cy="8320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99682" y="230659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class title to see class list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22108" y="509374"/>
            <a:ext cx="8703" cy="15171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78811" y="2842055"/>
            <a:ext cx="427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Drop down arrow will show you date range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Selected or if one day was selected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644714" y="2183027"/>
            <a:ext cx="230659" cy="774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4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66" y="0"/>
            <a:ext cx="811506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1351" y="1210962"/>
            <a:ext cx="1944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One click here will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Select ALL present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21859" y="1857293"/>
            <a:ext cx="4234249" cy="11742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484973" y="1977081"/>
            <a:ext cx="881449" cy="823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58962" y="2042984"/>
            <a:ext cx="74141" cy="823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86452" y="3255155"/>
            <a:ext cx="2205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Each student can be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Selected one at a time too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 clicking on their own box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1351" y="5486400"/>
            <a:ext cx="1990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 “save” on top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 bottom of page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3373" y="345990"/>
            <a:ext cx="4901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Using the Phone Application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512929" y="2557738"/>
            <a:ext cx="42157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On your phone’s Web Browser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Type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app.asapconnected.com/mobile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MSJC ID 4406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Username &amp; Password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5" y="930765"/>
            <a:ext cx="6811414" cy="56677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004486" y="3101546"/>
            <a:ext cx="3694671" cy="11244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92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23" y="0"/>
            <a:ext cx="9957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4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10" y="0"/>
            <a:ext cx="9956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19" y="0"/>
            <a:ext cx="10116362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891849" y="4539049"/>
            <a:ext cx="1095632" cy="1400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21578" y="4354383"/>
            <a:ext cx="104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47" y="0"/>
            <a:ext cx="9914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7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4" y="0"/>
            <a:ext cx="83851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6962" y="5140411"/>
            <a:ext cx="2044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Class Information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8031892" y="4366054"/>
            <a:ext cx="8238" cy="7743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94205" y="3220995"/>
            <a:ext cx="234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Type students name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2. Click “Search”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4835611" y="2183027"/>
            <a:ext cx="428594" cy="1037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53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41" y="0"/>
            <a:ext cx="85018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9894" y="4453460"/>
            <a:ext cx="3367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 Student Name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Verify students D.O.B. or Phone #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6254" y="5333589"/>
            <a:ext cx="138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 Class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064843" y="4219663"/>
            <a:ext cx="593125" cy="11139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283676" y="3429000"/>
            <a:ext cx="230659" cy="1024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5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89" y="0"/>
            <a:ext cx="8152622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9580605" y="3468130"/>
            <a:ext cx="815546" cy="535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056607" y="4003589"/>
            <a:ext cx="223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“Enroll Student”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7686" y="5939481"/>
            <a:ext cx="2903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 on name of student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class section to highlight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&amp; To show on top page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41341" y="5626443"/>
            <a:ext cx="131805" cy="4366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49113" y="6262646"/>
            <a:ext cx="345280" cy="804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78378" y="2817341"/>
            <a:ext cx="273956" cy="38800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77107" y="4539048"/>
            <a:ext cx="2046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**Even though you may get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message that the </a:t>
            </a:r>
            <a:r>
              <a:rPr lang="en-US" dirty="0" smtClean="0">
                <a:solidFill>
                  <a:srgbClr val="FF0000"/>
                </a:solidFill>
              </a:rPr>
              <a:t>action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Cannot be completed,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Student was enrolled**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4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05" y="0"/>
            <a:ext cx="8337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6443" y="0"/>
            <a:ext cx="2958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How to print Sign In Sheet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868930" y="3146854"/>
            <a:ext cx="510746" cy="1037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67784" y="2669059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Drop down arrow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2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432" y="0"/>
            <a:ext cx="84471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64657" y="3244334"/>
            <a:ext cx="299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 Print attendance Sheet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964657" y="3613666"/>
            <a:ext cx="2217868" cy="11428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11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08" y="0"/>
            <a:ext cx="8165583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409628" y="1937858"/>
            <a:ext cx="1039957" cy="4362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3005" y="2290194"/>
            <a:ext cx="174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Click this box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Click “Filter”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09" y="414931"/>
            <a:ext cx="231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 not Print Phone #’s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6540" y="4843849"/>
            <a:ext cx="75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ID #’s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43849" y="5033319"/>
            <a:ext cx="1252150" cy="247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13208" y="2158314"/>
            <a:ext cx="398523" cy="617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4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523" y="0"/>
            <a:ext cx="83929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7578" y="1837038"/>
            <a:ext cx="3165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Click Drop down arrow Select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Acrobat PDF File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2. Click Export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41773" y="2108886"/>
            <a:ext cx="1754659" cy="4283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153665" y="2603157"/>
            <a:ext cx="1202724" cy="411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68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40" y="0"/>
            <a:ext cx="81889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7179" y="5263979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Open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073081" y="5633311"/>
            <a:ext cx="337751" cy="9487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4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443C0096EB74438FBEF2DB1C3B6558" ma:contentTypeVersion="1" ma:contentTypeDescription="Create a new document." ma:contentTypeScope="" ma:versionID="4d0dce7333f329659751625dc158232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23B4B1-2723-404C-A94C-F338BE340FE4}"/>
</file>

<file path=customXml/itemProps2.xml><?xml version="1.0" encoding="utf-8"?>
<ds:datastoreItem xmlns:ds="http://schemas.openxmlformats.org/officeDocument/2006/customXml" ds:itemID="{3DF7C128-ECE6-458A-A3D9-8C0903C57608}"/>
</file>

<file path=customXml/itemProps3.xml><?xml version="1.0" encoding="utf-8"?>
<ds:datastoreItem xmlns:ds="http://schemas.openxmlformats.org/officeDocument/2006/customXml" ds:itemID="{5964A44D-C95D-4795-B568-1319846BD629}"/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243</Words>
  <Application>Microsoft Office PowerPoint</Application>
  <PresentationFormat>Widescreen</PresentationFormat>
  <Paragraphs>56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Mt. San Jacinto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ASAP Training Presentation</dc:title>
  <dc:creator>Elva Fernandez</dc:creator>
  <cp:lastModifiedBy>Elva Fernandez</cp:lastModifiedBy>
  <cp:revision>22</cp:revision>
  <dcterms:created xsi:type="dcterms:W3CDTF">2017-07-19T21:02:55Z</dcterms:created>
  <dcterms:modified xsi:type="dcterms:W3CDTF">2017-07-24T18:32:00Z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0x01010071443C0096EB74438FBEF2DB1C3B6558</vt:lpwstr>
  </property>
</Properties>
</file>