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9" d="100"/>
          <a:sy n="59" d="100"/>
        </p:scale>
        <p:origin x="63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herine Kelley" userId="f7bd7e55f0ffcbf6" providerId="LiveId" clId="{D211089E-8E74-4DBA-8635-59AE2D819097}"/>
    <pc:docChg chg="custSel addSld delSld modSld">
      <pc:chgData name="Catherine Kelley" userId="f7bd7e55f0ffcbf6" providerId="LiveId" clId="{D211089E-8E74-4DBA-8635-59AE2D819097}" dt="2019-07-16T18:48:28.015" v="279"/>
      <pc:docMkLst>
        <pc:docMk/>
      </pc:docMkLst>
      <pc:sldChg chg="modSp">
        <pc:chgData name="Catherine Kelley" userId="f7bd7e55f0ffcbf6" providerId="LiveId" clId="{D211089E-8E74-4DBA-8635-59AE2D819097}" dt="2019-07-16T18:44:46.847" v="137" actId="20577"/>
        <pc:sldMkLst>
          <pc:docMk/>
          <pc:sldMk cId="1325447633" sldId="257"/>
        </pc:sldMkLst>
        <pc:spChg chg="mod">
          <ac:chgData name="Catherine Kelley" userId="f7bd7e55f0ffcbf6" providerId="LiveId" clId="{D211089E-8E74-4DBA-8635-59AE2D819097}" dt="2019-07-16T18:44:46.847" v="137" actId="20577"/>
          <ac:spMkLst>
            <pc:docMk/>
            <pc:sldMk cId="1325447633" sldId="257"/>
            <ac:spMk id="3" creationId="{E330B268-A046-4C6E-BC46-04B5EEA258D1}"/>
          </ac:spMkLst>
        </pc:spChg>
      </pc:sldChg>
      <pc:sldChg chg="modSp">
        <pc:chgData name="Catherine Kelley" userId="f7bd7e55f0ffcbf6" providerId="LiveId" clId="{D211089E-8E74-4DBA-8635-59AE2D819097}" dt="2019-07-16T18:45:37.334" v="195" actId="20577"/>
        <pc:sldMkLst>
          <pc:docMk/>
          <pc:sldMk cId="437679971" sldId="258"/>
        </pc:sldMkLst>
        <pc:spChg chg="mod">
          <ac:chgData name="Catherine Kelley" userId="f7bd7e55f0ffcbf6" providerId="LiveId" clId="{D211089E-8E74-4DBA-8635-59AE2D819097}" dt="2019-07-16T18:42:24.113" v="60" actId="20577"/>
          <ac:spMkLst>
            <pc:docMk/>
            <pc:sldMk cId="437679971" sldId="258"/>
            <ac:spMk id="2" creationId="{CFD60CC5-F341-4A2C-8A30-B1463855F8E8}"/>
          </ac:spMkLst>
        </pc:spChg>
        <pc:spChg chg="mod">
          <ac:chgData name="Catherine Kelley" userId="f7bd7e55f0ffcbf6" providerId="LiveId" clId="{D211089E-8E74-4DBA-8635-59AE2D819097}" dt="2019-07-16T18:45:37.334" v="195" actId="20577"/>
          <ac:spMkLst>
            <pc:docMk/>
            <pc:sldMk cId="437679971" sldId="258"/>
            <ac:spMk id="3" creationId="{E713778A-6E9B-4AAC-9E11-CE4ABA93A4FC}"/>
          </ac:spMkLst>
        </pc:spChg>
      </pc:sldChg>
      <pc:sldChg chg="modSp">
        <pc:chgData name="Catherine Kelley" userId="f7bd7e55f0ffcbf6" providerId="LiveId" clId="{D211089E-8E74-4DBA-8635-59AE2D819097}" dt="2019-07-16T18:47:56.356" v="275" actId="20577"/>
        <pc:sldMkLst>
          <pc:docMk/>
          <pc:sldMk cId="2760246528" sldId="259"/>
        </pc:sldMkLst>
        <pc:spChg chg="mod">
          <ac:chgData name="Catherine Kelley" userId="f7bd7e55f0ffcbf6" providerId="LiveId" clId="{D211089E-8E74-4DBA-8635-59AE2D819097}" dt="2019-07-16T18:42:35.926" v="61" actId="20577"/>
          <ac:spMkLst>
            <pc:docMk/>
            <pc:sldMk cId="2760246528" sldId="259"/>
            <ac:spMk id="2" creationId="{FD4014ED-AE8D-46EF-B400-2619DB3A8D3C}"/>
          </ac:spMkLst>
        </pc:spChg>
        <pc:spChg chg="mod">
          <ac:chgData name="Catherine Kelley" userId="f7bd7e55f0ffcbf6" providerId="LiveId" clId="{D211089E-8E74-4DBA-8635-59AE2D819097}" dt="2019-07-16T18:47:56.356" v="275" actId="20577"/>
          <ac:spMkLst>
            <pc:docMk/>
            <pc:sldMk cId="2760246528" sldId="259"/>
            <ac:spMk id="3" creationId="{B787B6AD-8F02-4F09-8EDC-425E2FA264F9}"/>
          </ac:spMkLst>
        </pc:spChg>
      </pc:sldChg>
      <pc:sldChg chg="modSp add">
        <pc:chgData name="Catherine Kelley" userId="f7bd7e55f0ffcbf6" providerId="LiveId" clId="{D211089E-8E74-4DBA-8635-59AE2D819097}" dt="2019-07-16T18:43:10.013" v="65" actId="20577"/>
        <pc:sldMkLst>
          <pc:docMk/>
          <pc:sldMk cId="3342548415" sldId="260"/>
        </pc:sldMkLst>
        <pc:spChg chg="mod">
          <ac:chgData name="Catherine Kelley" userId="f7bd7e55f0ffcbf6" providerId="LiveId" clId="{D211089E-8E74-4DBA-8635-59AE2D819097}" dt="2019-07-16T18:42:17.349" v="58" actId="113"/>
          <ac:spMkLst>
            <pc:docMk/>
            <pc:sldMk cId="3342548415" sldId="260"/>
            <ac:spMk id="2" creationId="{086F7A97-39CF-4458-9FC1-B81ED6CF04C9}"/>
          </ac:spMkLst>
        </pc:spChg>
        <pc:spChg chg="mod">
          <ac:chgData name="Catherine Kelley" userId="f7bd7e55f0ffcbf6" providerId="LiveId" clId="{D211089E-8E74-4DBA-8635-59AE2D819097}" dt="2019-07-16T18:43:10.013" v="65" actId="20577"/>
          <ac:spMkLst>
            <pc:docMk/>
            <pc:sldMk cId="3342548415" sldId="260"/>
            <ac:spMk id="3" creationId="{F93FA2AA-143D-4F86-963D-6E6E148FD260}"/>
          </ac:spMkLst>
        </pc:spChg>
      </pc:sldChg>
      <pc:sldChg chg="add del">
        <pc:chgData name="Catherine Kelley" userId="f7bd7e55f0ffcbf6" providerId="LiveId" clId="{D211089E-8E74-4DBA-8635-59AE2D819097}" dt="2019-07-16T18:48:28.015" v="279"/>
        <pc:sldMkLst>
          <pc:docMk/>
          <pc:sldMk cId="2891731464" sldId="261"/>
        </pc:sldMkLst>
      </pc:sldChg>
      <pc:sldChg chg="add del">
        <pc:chgData name="Catherine Kelley" userId="f7bd7e55f0ffcbf6" providerId="LiveId" clId="{D211089E-8E74-4DBA-8635-59AE2D819097}" dt="2019-07-16T18:48:16.146" v="277"/>
        <pc:sldMkLst>
          <pc:docMk/>
          <pc:sldMk cId="3699591436" sldId="26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142306-D59C-45C7-9AE1-98A3898E124B}" type="datetimeFigureOut">
              <a:rPr lang="en-US" smtClean="0"/>
              <a:t>7/17/2019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9AD8DB-5BDF-4B34-9500-C957A0CB482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229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142306-D59C-45C7-9AE1-98A3898E124B}" type="datetimeFigureOut">
              <a:rPr lang="en-US" smtClean="0"/>
              <a:t>7/17/2019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9AD8DB-5BDF-4B34-9500-C957A0CB4824}" type="slidenum">
              <a:rPr lang="en-US" smtClean="0"/>
              <a:t>‹#›</a:t>
            </a:fld>
            <a:endParaRPr lang="en-US"/>
          </a:p>
        </p:txBody>
      </p:sp>
    </p:spTree>
    <p:extLst>
      <p:ext uri="{BB962C8B-B14F-4D97-AF65-F5344CB8AC3E}">
        <p14:creationId xmlns:p14="http://schemas.microsoft.com/office/powerpoint/2010/main" val="2100287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142306-D59C-45C7-9AE1-98A3898E124B}" type="datetimeFigureOut">
              <a:rPr lang="en-US" smtClean="0"/>
              <a:t>7/17/2019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9AD8DB-5BDF-4B34-9500-C957A0CB4824}" type="slidenum">
              <a:rPr lang="en-US" smtClean="0"/>
              <a:t>‹#›</a:t>
            </a:fld>
            <a:endParaRPr lang="en-US"/>
          </a:p>
        </p:txBody>
      </p:sp>
    </p:spTree>
    <p:extLst>
      <p:ext uri="{BB962C8B-B14F-4D97-AF65-F5344CB8AC3E}">
        <p14:creationId xmlns:p14="http://schemas.microsoft.com/office/powerpoint/2010/main" val="3269542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142306-D59C-45C7-9AE1-98A3898E124B}" type="datetimeFigureOut">
              <a:rPr lang="en-US" smtClean="0"/>
              <a:t>7/17/2019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9AD8DB-5BDF-4B34-9500-C957A0CB4824}" type="slidenum">
              <a:rPr lang="en-US" smtClean="0"/>
              <a:t>‹#›</a:t>
            </a:fld>
            <a:endParaRPr lang="en-US"/>
          </a:p>
        </p:txBody>
      </p:sp>
    </p:spTree>
    <p:extLst>
      <p:ext uri="{BB962C8B-B14F-4D97-AF65-F5344CB8AC3E}">
        <p14:creationId xmlns:p14="http://schemas.microsoft.com/office/powerpoint/2010/main" val="46425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142306-D59C-45C7-9AE1-98A3898E124B}" type="datetimeFigureOut">
              <a:rPr lang="en-US" smtClean="0"/>
              <a:t>7/17/2019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9AD8DB-5BDF-4B34-9500-C957A0CB482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851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2142306-D59C-45C7-9AE1-98A3898E124B}" type="datetimeFigureOut">
              <a:rPr lang="en-US" smtClean="0"/>
              <a:t>7/17/2019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9AD8DB-5BDF-4B34-9500-C957A0CB4824}" type="slidenum">
              <a:rPr lang="en-US" smtClean="0"/>
              <a:t>‹#›</a:t>
            </a:fld>
            <a:endParaRPr lang="en-US"/>
          </a:p>
        </p:txBody>
      </p:sp>
    </p:spTree>
    <p:extLst>
      <p:ext uri="{BB962C8B-B14F-4D97-AF65-F5344CB8AC3E}">
        <p14:creationId xmlns:p14="http://schemas.microsoft.com/office/powerpoint/2010/main" val="160818825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2142306-D59C-45C7-9AE1-98A3898E124B}" type="datetimeFigureOut">
              <a:rPr lang="en-US" smtClean="0"/>
              <a:t>7/17/2019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9AD8DB-5BDF-4B34-9500-C957A0CB4824}" type="slidenum">
              <a:rPr lang="en-US" smtClean="0"/>
              <a:t>‹#›</a:t>
            </a:fld>
            <a:endParaRPr lang="en-US"/>
          </a:p>
        </p:txBody>
      </p:sp>
    </p:spTree>
    <p:extLst>
      <p:ext uri="{BB962C8B-B14F-4D97-AF65-F5344CB8AC3E}">
        <p14:creationId xmlns:p14="http://schemas.microsoft.com/office/powerpoint/2010/main" val="71354238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2142306-D59C-45C7-9AE1-98A3898E124B}" type="datetimeFigureOut">
              <a:rPr lang="en-US" smtClean="0"/>
              <a:t>7/17/2019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9AD8DB-5BDF-4B34-9500-C957A0CB4824}" type="slidenum">
              <a:rPr lang="en-US" smtClean="0"/>
              <a:t>‹#›</a:t>
            </a:fld>
            <a:endParaRPr lang="en-US"/>
          </a:p>
        </p:txBody>
      </p:sp>
    </p:spTree>
    <p:extLst>
      <p:ext uri="{BB962C8B-B14F-4D97-AF65-F5344CB8AC3E}">
        <p14:creationId xmlns:p14="http://schemas.microsoft.com/office/powerpoint/2010/main" val="3955385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2142306-D59C-45C7-9AE1-98A3898E124B}" type="datetimeFigureOut">
              <a:rPr lang="en-US" smtClean="0"/>
              <a:t>7/17/2019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6C9AD8DB-5BDF-4B34-9500-C957A0CB4824}" type="slidenum">
              <a:rPr lang="en-US" smtClean="0"/>
              <a:t>‹#›</a:t>
            </a:fld>
            <a:endParaRPr lang="en-US"/>
          </a:p>
        </p:txBody>
      </p:sp>
    </p:spTree>
    <p:extLst>
      <p:ext uri="{BB962C8B-B14F-4D97-AF65-F5344CB8AC3E}">
        <p14:creationId xmlns:p14="http://schemas.microsoft.com/office/powerpoint/2010/main" val="554202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142306-D59C-45C7-9AE1-98A3898E124B}" type="datetimeFigureOut">
              <a:rPr lang="en-US" smtClean="0"/>
              <a:t>7/17/2019</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C9AD8DB-5BDF-4B34-9500-C957A0CB4824}" type="slidenum">
              <a:rPr lang="en-US" smtClean="0"/>
              <a:t>‹#›</a:t>
            </a:fld>
            <a:endParaRPr lang="en-US"/>
          </a:p>
        </p:txBody>
      </p:sp>
    </p:spTree>
    <p:extLst>
      <p:ext uri="{BB962C8B-B14F-4D97-AF65-F5344CB8AC3E}">
        <p14:creationId xmlns:p14="http://schemas.microsoft.com/office/powerpoint/2010/main" val="408540123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142306-D59C-45C7-9AE1-98A3898E124B}" type="datetimeFigureOut">
              <a:rPr lang="en-US" smtClean="0"/>
              <a:t>7/17/2019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9AD8DB-5BDF-4B34-9500-C957A0CB4824}" type="slidenum">
              <a:rPr lang="en-US" smtClean="0"/>
              <a:t>‹#›</a:t>
            </a:fld>
            <a:endParaRPr lang="en-US"/>
          </a:p>
        </p:txBody>
      </p:sp>
    </p:spTree>
    <p:extLst>
      <p:ext uri="{BB962C8B-B14F-4D97-AF65-F5344CB8AC3E}">
        <p14:creationId xmlns:p14="http://schemas.microsoft.com/office/powerpoint/2010/main" val="1036825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2142306-D59C-45C7-9AE1-98A3898E124B}" type="datetimeFigureOut">
              <a:rPr lang="en-US" smtClean="0"/>
              <a:t>7/17/2019</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C9AD8DB-5BDF-4B34-9500-C957A0CB4824}"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182846"/>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FDEC64-B58A-4583-8722-1EFC530BB5F3}"/>
              </a:ext>
            </a:extLst>
          </p:cNvPr>
          <p:cNvSpPr>
            <a:spLocks noGrp="1"/>
          </p:cNvSpPr>
          <p:nvPr>
            <p:ph type="ctrTitle"/>
          </p:nvPr>
        </p:nvSpPr>
        <p:spPr/>
        <p:txBody>
          <a:bodyPr/>
          <a:lstStyle/>
          <a:p>
            <a:r>
              <a:rPr lang="en-US" b="1" dirty="0">
                <a:solidFill>
                  <a:schemeClr val="tx1"/>
                </a:solidFill>
              </a:rPr>
              <a:t>Memo Samples: the Good and the Bad </a:t>
            </a:r>
          </a:p>
        </p:txBody>
      </p:sp>
      <p:sp>
        <p:nvSpPr>
          <p:cNvPr id="3" name="Subtitle 2">
            <a:extLst>
              <a:ext uri="{FF2B5EF4-FFF2-40B4-BE49-F238E27FC236}">
                <a16:creationId xmlns:a16="http://schemas.microsoft.com/office/drawing/2014/main" xmlns="" id="{69A0AE96-842F-4B25-B7A3-915D949489B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835088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9A3BE6-0988-4FA1-AC84-EA5252754C62}"/>
              </a:ext>
            </a:extLst>
          </p:cNvPr>
          <p:cNvSpPr>
            <a:spLocks noGrp="1"/>
          </p:cNvSpPr>
          <p:nvPr>
            <p:ph type="title"/>
          </p:nvPr>
        </p:nvSpPr>
        <p:spPr/>
        <p:txBody>
          <a:bodyPr>
            <a:normAutofit/>
          </a:bodyPr>
          <a:lstStyle/>
          <a:p>
            <a:r>
              <a:rPr lang="en-US" sz="5400" b="1" dirty="0">
                <a:solidFill>
                  <a:schemeClr val="tx1"/>
                </a:solidFill>
              </a:rPr>
              <a:t>Memo sample #1  Beginners</a:t>
            </a:r>
          </a:p>
        </p:txBody>
      </p:sp>
      <p:sp>
        <p:nvSpPr>
          <p:cNvPr id="3" name="Content Placeholder 2">
            <a:extLst>
              <a:ext uri="{FF2B5EF4-FFF2-40B4-BE49-F238E27FC236}">
                <a16:creationId xmlns:a16="http://schemas.microsoft.com/office/drawing/2014/main" xmlns="" id="{E330B268-A046-4C6E-BC46-04B5EEA258D1}"/>
              </a:ext>
            </a:extLst>
          </p:cNvPr>
          <p:cNvSpPr>
            <a:spLocks noGrp="1"/>
          </p:cNvSpPr>
          <p:nvPr>
            <p:ph idx="1"/>
          </p:nvPr>
        </p:nvSpPr>
        <p:spPr>
          <a:xfrm>
            <a:off x="1097280" y="1737360"/>
            <a:ext cx="10058400" cy="4438152"/>
          </a:xfrm>
        </p:spPr>
        <p:txBody>
          <a:bodyPr/>
          <a:lstStyle/>
          <a:p>
            <a:r>
              <a:rPr lang="en-US" dirty="0"/>
              <a:t>To: All staff</a:t>
            </a:r>
            <a:br>
              <a:rPr lang="en-US" dirty="0"/>
            </a:br>
            <a:r>
              <a:rPr lang="en-US" dirty="0"/>
              <a:t>From: Daniel Smith, Vice President</a:t>
            </a:r>
            <a:br>
              <a:rPr lang="en-US" dirty="0"/>
            </a:br>
            <a:r>
              <a:rPr lang="en-US" dirty="0"/>
              <a:t>Date: October 10, 2019</a:t>
            </a:r>
            <a:br>
              <a:rPr lang="en-US" dirty="0"/>
            </a:br>
            <a:r>
              <a:rPr lang="en-US" dirty="0"/>
              <a:t>Subject: Parking</a:t>
            </a:r>
          </a:p>
          <a:p>
            <a:r>
              <a:rPr lang="en-US" dirty="0"/>
              <a:t>Dear colleagues,</a:t>
            </a:r>
          </a:p>
          <a:p>
            <a:r>
              <a:rPr lang="en-US" dirty="0"/>
              <a:t>There are some problems with parking because our main parking lot is too small. From now on, if the main parking lot is full, please park on Graham Avenue.</a:t>
            </a:r>
          </a:p>
          <a:p>
            <a:r>
              <a:rPr lang="en-US" dirty="0"/>
              <a:t>Thank you for your cooperation. </a:t>
            </a:r>
          </a:p>
          <a:p>
            <a:r>
              <a:rPr lang="en-US" dirty="0"/>
              <a:t>Best Regards,</a:t>
            </a:r>
          </a:p>
          <a:p>
            <a:r>
              <a:rPr lang="en-US" dirty="0"/>
              <a:t>Daniel Smith, Vice President</a:t>
            </a:r>
          </a:p>
          <a:p>
            <a:endParaRPr lang="en-US" dirty="0"/>
          </a:p>
        </p:txBody>
      </p:sp>
    </p:spTree>
    <p:extLst>
      <p:ext uri="{BB962C8B-B14F-4D97-AF65-F5344CB8AC3E}">
        <p14:creationId xmlns:p14="http://schemas.microsoft.com/office/powerpoint/2010/main" val="13254476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D60CC5-F341-4A2C-8A30-B1463855F8E8}"/>
              </a:ext>
            </a:extLst>
          </p:cNvPr>
          <p:cNvSpPr>
            <a:spLocks noGrp="1"/>
          </p:cNvSpPr>
          <p:nvPr>
            <p:ph type="title"/>
          </p:nvPr>
        </p:nvSpPr>
        <p:spPr/>
        <p:txBody>
          <a:bodyPr>
            <a:normAutofit/>
          </a:bodyPr>
          <a:lstStyle/>
          <a:p>
            <a:r>
              <a:rPr lang="en-US" sz="5400" b="1" dirty="0"/>
              <a:t>Memo Sample #1 Multi-level Groups</a:t>
            </a:r>
          </a:p>
        </p:txBody>
      </p:sp>
      <p:sp>
        <p:nvSpPr>
          <p:cNvPr id="3" name="Content Placeholder 2">
            <a:extLst>
              <a:ext uri="{FF2B5EF4-FFF2-40B4-BE49-F238E27FC236}">
                <a16:creationId xmlns:a16="http://schemas.microsoft.com/office/drawing/2014/main" xmlns="" id="{E713778A-6E9B-4AAC-9E11-CE4ABA93A4FC}"/>
              </a:ext>
            </a:extLst>
          </p:cNvPr>
          <p:cNvSpPr>
            <a:spLocks noGrp="1"/>
          </p:cNvSpPr>
          <p:nvPr>
            <p:ph idx="1"/>
          </p:nvPr>
        </p:nvSpPr>
        <p:spPr/>
        <p:txBody>
          <a:bodyPr>
            <a:normAutofit fontScale="92500" lnSpcReduction="10000"/>
          </a:bodyPr>
          <a:lstStyle/>
          <a:p>
            <a:r>
              <a:rPr lang="en-US" b="1" dirty="0"/>
              <a:t>Memo sample #1—Multi-level groups/Higher level students</a:t>
            </a:r>
            <a:endParaRPr lang="en-US" dirty="0"/>
          </a:p>
          <a:p>
            <a:r>
              <a:rPr lang="en-US" dirty="0"/>
              <a:t>To: All staff</a:t>
            </a:r>
            <a:br>
              <a:rPr lang="en-US" dirty="0"/>
            </a:br>
            <a:r>
              <a:rPr lang="en-US" dirty="0"/>
              <a:t>From: Daniel Smith, Vice President</a:t>
            </a:r>
            <a:br>
              <a:rPr lang="en-US" dirty="0"/>
            </a:br>
            <a:r>
              <a:rPr lang="en-US" dirty="0"/>
              <a:t>Date: October 10, 2019</a:t>
            </a:r>
            <a:br>
              <a:rPr lang="en-US" dirty="0"/>
            </a:br>
            <a:r>
              <a:rPr lang="en-US" dirty="0"/>
              <a:t>Subject: Parking concerns</a:t>
            </a:r>
          </a:p>
          <a:p>
            <a:r>
              <a:rPr lang="en-US" dirty="0"/>
              <a:t>Dear colleagues,</a:t>
            </a:r>
          </a:p>
          <a:p>
            <a:r>
              <a:rPr lang="en-US" dirty="0"/>
              <a:t>There have been some problems with parking lately because we have many new employees and our parking lot is small. From now on, if the parking lot is full, please park on Graham Avenue next to the main building.</a:t>
            </a:r>
          </a:p>
          <a:p>
            <a:r>
              <a:rPr lang="en-US" dirty="0"/>
              <a:t>Thank you for your cooperation. Please let me know if you have any questions.</a:t>
            </a:r>
          </a:p>
          <a:p>
            <a:r>
              <a:rPr lang="en-US" dirty="0"/>
              <a:t>Best Regards,</a:t>
            </a:r>
          </a:p>
          <a:p>
            <a:r>
              <a:rPr lang="en-US" dirty="0"/>
              <a:t>Daniel Smith, Vice President</a:t>
            </a:r>
          </a:p>
          <a:p>
            <a:endParaRPr lang="en-US" dirty="0"/>
          </a:p>
        </p:txBody>
      </p:sp>
    </p:spTree>
    <p:extLst>
      <p:ext uri="{BB962C8B-B14F-4D97-AF65-F5344CB8AC3E}">
        <p14:creationId xmlns:p14="http://schemas.microsoft.com/office/powerpoint/2010/main" val="437679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4014ED-AE8D-46EF-B400-2619DB3A8D3C}"/>
              </a:ext>
            </a:extLst>
          </p:cNvPr>
          <p:cNvSpPr>
            <a:spLocks noGrp="1"/>
          </p:cNvSpPr>
          <p:nvPr>
            <p:ph type="title"/>
          </p:nvPr>
        </p:nvSpPr>
        <p:spPr/>
        <p:txBody>
          <a:bodyPr>
            <a:normAutofit/>
          </a:bodyPr>
          <a:lstStyle/>
          <a:p>
            <a:r>
              <a:rPr lang="en-US" sz="5400" b="1" dirty="0"/>
              <a:t>Memo Sample #2  Beginners</a:t>
            </a:r>
          </a:p>
        </p:txBody>
      </p:sp>
      <p:sp>
        <p:nvSpPr>
          <p:cNvPr id="3" name="Content Placeholder 2">
            <a:extLst>
              <a:ext uri="{FF2B5EF4-FFF2-40B4-BE49-F238E27FC236}">
                <a16:creationId xmlns:a16="http://schemas.microsoft.com/office/drawing/2014/main" xmlns="" id="{B787B6AD-8F02-4F09-8EDC-425E2FA264F9}"/>
              </a:ext>
            </a:extLst>
          </p:cNvPr>
          <p:cNvSpPr>
            <a:spLocks noGrp="1"/>
          </p:cNvSpPr>
          <p:nvPr>
            <p:ph idx="1"/>
          </p:nvPr>
        </p:nvSpPr>
        <p:spPr/>
        <p:txBody>
          <a:bodyPr>
            <a:normAutofit fontScale="92500" lnSpcReduction="20000"/>
          </a:bodyPr>
          <a:lstStyle/>
          <a:p>
            <a:r>
              <a:rPr lang="en-US" dirty="0"/>
              <a:t>To: All Staff</a:t>
            </a:r>
          </a:p>
          <a:p>
            <a:r>
              <a:rPr lang="en-US" dirty="0"/>
              <a:t>From: Anne Henderson, Production Manager</a:t>
            </a:r>
          </a:p>
          <a:p>
            <a:r>
              <a:rPr lang="en-US" dirty="0"/>
              <a:t>Date: September 26, 2019</a:t>
            </a:r>
          </a:p>
          <a:p>
            <a:r>
              <a:rPr lang="en-US" dirty="0"/>
              <a:t>Subject: </a:t>
            </a:r>
          </a:p>
          <a:p>
            <a:r>
              <a:rPr lang="en-US" dirty="0"/>
              <a:t> </a:t>
            </a:r>
          </a:p>
          <a:p>
            <a:r>
              <a:rPr lang="en-US" dirty="0"/>
              <a:t>Employees are not following the 15-minute break rule. This is unacceptable. The new rules are: Employees have to go for break in two groups. Production staff are first. Breaks will be for </a:t>
            </a:r>
            <a:r>
              <a:rPr lang="en-US" u="sng" dirty="0"/>
              <a:t>ONLY</a:t>
            </a:r>
            <a:r>
              <a:rPr lang="en-US" dirty="0"/>
              <a:t> 15 minutes!!! Everyone has to clock in and clock out. I expect you to cooperate. </a:t>
            </a:r>
          </a:p>
          <a:p>
            <a:r>
              <a:rPr lang="en-US" dirty="0"/>
              <a:t> </a:t>
            </a:r>
          </a:p>
          <a:p>
            <a:r>
              <a:rPr lang="en-US" dirty="0"/>
              <a:t>Anna Henderson,</a:t>
            </a:r>
          </a:p>
          <a:p>
            <a:r>
              <a:rPr lang="en-US" dirty="0"/>
              <a:t>Production Manager</a:t>
            </a:r>
          </a:p>
          <a:p>
            <a:endParaRPr lang="en-US" dirty="0"/>
          </a:p>
        </p:txBody>
      </p:sp>
    </p:spTree>
    <p:extLst>
      <p:ext uri="{BB962C8B-B14F-4D97-AF65-F5344CB8AC3E}">
        <p14:creationId xmlns:p14="http://schemas.microsoft.com/office/powerpoint/2010/main" val="27602465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6F7A97-39CF-4458-9FC1-B81ED6CF04C9}"/>
              </a:ext>
            </a:extLst>
          </p:cNvPr>
          <p:cNvSpPr>
            <a:spLocks noGrp="1"/>
          </p:cNvSpPr>
          <p:nvPr>
            <p:ph type="title"/>
          </p:nvPr>
        </p:nvSpPr>
        <p:spPr/>
        <p:txBody>
          <a:bodyPr>
            <a:normAutofit/>
          </a:bodyPr>
          <a:lstStyle/>
          <a:p>
            <a:r>
              <a:rPr lang="en-US" sz="5400" b="1" dirty="0"/>
              <a:t>Memo Sample #2 Multi-level Groups</a:t>
            </a:r>
          </a:p>
        </p:txBody>
      </p:sp>
      <p:sp>
        <p:nvSpPr>
          <p:cNvPr id="3" name="Content Placeholder 2">
            <a:extLst>
              <a:ext uri="{FF2B5EF4-FFF2-40B4-BE49-F238E27FC236}">
                <a16:creationId xmlns:a16="http://schemas.microsoft.com/office/drawing/2014/main" xmlns="" id="{F93FA2AA-143D-4F86-963D-6E6E148FD260}"/>
              </a:ext>
            </a:extLst>
          </p:cNvPr>
          <p:cNvSpPr>
            <a:spLocks noGrp="1"/>
          </p:cNvSpPr>
          <p:nvPr>
            <p:ph idx="1"/>
          </p:nvPr>
        </p:nvSpPr>
        <p:spPr/>
        <p:txBody>
          <a:bodyPr>
            <a:normAutofit fontScale="92500" lnSpcReduction="10000"/>
          </a:bodyPr>
          <a:lstStyle/>
          <a:p>
            <a:r>
              <a:rPr lang="en-US" dirty="0"/>
              <a:t>To: All Staff</a:t>
            </a:r>
          </a:p>
          <a:p>
            <a:r>
              <a:rPr lang="en-US" dirty="0"/>
              <a:t>From: Anna Henderson, Production Manager</a:t>
            </a:r>
          </a:p>
          <a:p>
            <a:r>
              <a:rPr lang="en-US" dirty="0"/>
              <a:t>Date: September 26, 2019</a:t>
            </a:r>
          </a:p>
          <a:p>
            <a:r>
              <a:rPr lang="en-US" dirty="0"/>
              <a:t>Subject: </a:t>
            </a:r>
          </a:p>
          <a:p>
            <a:r>
              <a:rPr lang="en-US" dirty="0"/>
              <a:t>Employees are not following the 15-minute break rule. This is unacceptable. Current break times are 15 minutes in the morning and 15 mins in the afternoon </a:t>
            </a:r>
            <a:r>
              <a:rPr lang="en-US" u="sng" dirty="0"/>
              <a:t>ONLY</a:t>
            </a:r>
            <a:r>
              <a:rPr lang="en-US" dirty="0"/>
              <a:t>!!! The new rules will are: Employees have to go for break in two groups: Production staff will go on break from 10:00 to 10.15 in the morning and from 3:00 to 3:15 in the afternoon. All other staff will go on break from 10:30 to 10:45 in the morning and from 3:30 to 3:45 in the afternoon. Everyone will clock in and clock out to prove they are following the rules. I expect you to cooperate. </a:t>
            </a:r>
          </a:p>
          <a:p>
            <a:r>
              <a:rPr lang="en-US" dirty="0"/>
              <a:t>Anna Henderson,</a:t>
            </a:r>
          </a:p>
          <a:p>
            <a:pPr marL="0" indent="0">
              <a:buNone/>
            </a:pPr>
            <a:r>
              <a:rPr lang="en-US" dirty="0"/>
              <a:t> Production Manager</a:t>
            </a:r>
          </a:p>
          <a:p>
            <a:endParaRPr lang="en-US" dirty="0"/>
          </a:p>
        </p:txBody>
      </p:sp>
    </p:spTree>
    <p:extLst>
      <p:ext uri="{BB962C8B-B14F-4D97-AF65-F5344CB8AC3E}">
        <p14:creationId xmlns:p14="http://schemas.microsoft.com/office/powerpoint/2010/main" val="3342548415"/>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17</TotalTime>
  <Words>201</Words>
  <Application>Microsoft Office PowerPoint</Application>
  <PresentationFormat>Widescreen</PresentationFormat>
  <Paragraphs>34</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Calibri</vt:lpstr>
      <vt:lpstr>Calibri Light</vt:lpstr>
      <vt:lpstr>Retrospect</vt:lpstr>
      <vt:lpstr>Memo Samples: the Good and the Bad </vt:lpstr>
      <vt:lpstr>Memo sample #1  Beginners</vt:lpstr>
      <vt:lpstr>Memo Sample #1 Multi-level Groups</vt:lpstr>
      <vt:lpstr>Memo Sample #2  Beginners</vt:lpstr>
      <vt:lpstr>Memo Sample #2 Multi-level Groups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Memo Samples: the Good and the Bad</dc:title>
  <dc:creator>Catherine Kelley</dc:creator>
  <cp:lastModifiedBy>Kristin Sension</cp:lastModifiedBy>
  <cp:revision>2</cp:revision>
  <dcterms:created xsi:type="dcterms:W3CDTF">2019-07-16T18:35:30Z</dcterms:created>
  <dcterms:modified xsi:type="dcterms:W3CDTF">2019-07-17T18:52:50Z</dcterms:modified>
</cp:coreProperties>
</file>