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8" r:id="rId4"/>
    <p:sldId id="266" r:id="rId5"/>
    <p:sldId id="267" r:id="rId6"/>
    <p:sldId id="257" r:id="rId7"/>
    <p:sldId id="263" r:id="rId8"/>
    <p:sldId id="272" r:id="rId9"/>
    <p:sldId id="270" r:id="rId10"/>
    <p:sldId id="279" r:id="rId11"/>
    <p:sldId id="274" r:id="rId12"/>
    <p:sldId id="275" r:id="rId13"/>
    <p:sldId id="276" r:id="rId14"/>
    <p:sldId id="277" r:id="rId15"/>
    <p:sldId id="278" r:id="rId16"/>
    <p:sldId id="269" r:id="rId17"/>
    <p:sldId id="26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9921"/>
    <a:srgbClr val="FF9933"/>
    <a:srgbClr val="CC0099"/>
    <a:srgbClr val="69256B"/>
    <a:srgbClr val="3399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Kelley" userId="f7bd7e55f0ffcbf6" providerId="LiveId" clId="{1E2A2EC6-8876-40D7-BD56-EA17A4EDF5C7}"/>
    <pc:docChg chg="undo modSld">
      <pc:chgData name="Catherine Kelley" userId="f7bd7e55f0ffcbf6" providerId="LiveId" clId="{1E2A2EC6-8876-40D7-BD56-EA17A4EDF5C7}" dt="2019-05-14T23:10:17.602" v="88" actId="20577"/>
      <pc:docMkLst>
        <pc:docMk/>
      </pc:docMkLst>
      <pc:sldChg chg="modSp">
        <pc:chgData name="Catherine Kelley" userId="f7bd7e55f0ffcbf6" providerId="LiveId" clId="{1E2A2EC6-8876-40D7-BD56-EA17A4EDF5C7}" dt="2019-05-14T22:06:28.073" v="16" actId="20577"/>
        <pc:sldMkLst>
          <pc:docMk/>
          <pc:sldMk cId="3468648540" sldId="264"/>
        </pc:sldMkLst>
        <pc:spChg chg="mod">
          <ac:chgData name="Catherine Kelley" userId="f7bd7e55f0ffcbf6" providerId="LiveId" clId="{1E2A2EC6-8876-40D7-BD56-EA17A4EDF5C7}" dt="2019-05-14T22:06:24.365" v="11" actId="20577"/>
          <ac:spMkLst>
            <pc:docMk/>
            <pc:sldMk cId="3468648540" sldId="264"/>
            <ac:spMk id="2" creationId="{C34B968D-5E40-45FF-873B-4C7AFA277625}"/>
          </ac:spMkLst>
        </pc:spChg>
        <pc:spChg chg="mod">
          <ac:chgData name="Catherine Kelley" userId="f7bd7e55f0ffcbf6" providerId="LiveId" clId="{1E2A2EC6-8876-40D7-BD56-EA17A4EDF5C7}" dt="2019-05-14T22:06:28.073" v="16" actId="20577"/>
          <ac:spMkLst>
            <pc:docMk/>
            <pc:sldMk cId="3468648540" sldId="264"/>
            <ac:spMk id="3" creationId="{E5415F36-247F-4C7B-BB3B-13977D9892D1}"/>
          </ac:spMkLst>
        </pc:spChg>
      </pc:sldChg>
      <pc:sldChg chg="modSp">
        <pc:chgData name="Catherine Kelley" userId="f7bd7e55f0ffcbf6" providerId="LiveId" clId="{1E2A2EC6-8876-40D7-BD56-EA17A4EDF5C7}" dt="2019-05-12T17:34:06.872" v="3" actId="5793"/>
        <pc:sldMkLst>
          <pc:docMk/>
          <pc:sldMk cId="181802641" sldId="265"/>
        </pc:sldMkLst>
        <pc:spChg chg="mod">
          <ac:chgData name="Catherine Kelley" userId="f7bd7e55f0ffcbf6" providerId="LiveId" clId="{1E2A2EC6-8876-40D7-BD56-EA17A4EDF5C7}" dt="2019-05-12T17:34:06.872" v="3" actId="5793"/>
          <ac:spMkLst>
            <pc:docMk/>
            <pc:sldMk cId="181802641" sldId="265"/>
            <ac:spMk id="3" creationId="{484B0B70-3984-4D82-9B5B-FD2C56D53D91}"/>
          </ac:spMkLst>
        </pc:spChg>
      </pc:sldChg>
      <pc:sldChg chg="modSp">
        <pc:chgData name="Catherine Kelley" userId="f7bd7e55f0ffcbf6" providerId="LiveId" clId="{1E2A2EC6-8876-40D7-BD56-EA17A4EDF5C7}" dt="2019-05-14T23:10:17.602" v="88" actId="20577"/>
        <pc:sldMkLst>
          <pc:docMk/>
          <pc:sldMk cId="1658194576" sldId="266"/>
        </pc:sldMkLst>
        <pc:spChg chg="mod">
          <ac:chgData name="Catherine Kelley" userId="f7bd7e55f0ffcbf6" providerId="LiveId" clId="{1E2A2EC6-8876-40D7-BD56-EA17A4EDF5C7}" dt="2019-05-14T23:10:17.602" v="88" actId="20577"/>
          <ac:spMkLst>
            <pc:docMk/>
            <pc:sldMk cId="1658194576" sldId="266"/>
            <ac:spMk id="3" creationId="{554F4279-8E1B-4142-A4E9-A853ED1D3C4E}"/>
          </ac:spMkLst>
        </pc:spChg>
      </pc:sldChg>
      <pc:sldChg chg="modSp">
        <pc:chgData name="Catherine Kelley" userId="f7bd7e55f0ffcbf6" providerId="LiveId" clId="{1E2A2EC6-8876-40D7-BD56-EA17A4EDF5C7}" dt="2019-05-12T17:33:43.624" v="2"/>
        <pc:sldMkLst>
          <pc:docMk/>
          <pc:sldMk cId="1330247806" sldId="270"/>
        </pc:sldMkLst>
        <pc:spChg chg="mod">
          <ac:chgData name="Catherine Kelley" userId="f7bd7e55f0ffcbf6" providerId="LiveId" clId="{1E2A2EC6-8876-40D7-BD56-EA17A4EDF5C7}" dt="2019-05-12T17:33:43.624" v="2"/>
          <ac:spMkLst>
            <pc:docMk/>
            <pc:sldMk cId="1330247806" sldId="270"/>
            <ac:spMk id="3" creationId="{9B96792B-6549-41FD-A390-8192B518254F}"/>
          </ac:spMkLst>
        </pc:spChg>
      </pc:sldChg>
    </pc:docChg>
  </pc:docChgLst>
  <pc:docChgLst>
    <pc:chgData name="Catherine Kelley" userId="f7bd7e55f0ffcbf6" providerId="LiveId" clId="{579C35E8-8766-410B-8F64-B1ED71EA3675}"/>
    <pc:docChg chg="undo custSel addSld delSld modSld sldOrd">
      <pc:chgData name="Catherine Kelley" userId="f7bd7e55f0ffcbf6" providerId="LiveId" clId="{579C35E8-8766-410B-8F64-B1ED71EA3675}" dt="2019-07-07T20:00:06.543" v="491" actId="255"/>
      <pc:docMkLst>
        <pc:docMk/>
      </pc:docMkLst>
      <pc:sldChg chg="modSp">
        <pc:chgData name="Catherine Kelley" userId="f7bd7e55f0ffcbf6" providerId="LiveId" clId="{579C35E8-8766-410B-8F64-B1ED71EA3675}" dt="2019-07-07T20:00:06.543" v="491" actId="255"/>
        <pc:sldMkLst>
          <pc:docMk/>
          <pc:sldMk cId="2322047309" sldId="256"/>
        </pc:sldMkLst>
        <pc:spChg chg="mod">
          <ac:chgData name="Catherine Kelley" userId="f7bd7e55f0ffcbf6" providerId="LiveId" clId="{579C35E8-8766-410B-8F64-B1ED71EA3675}" dt="2019-07-07T20:00:06.543" v="491" actId="255"/>
          <ac:spMkLst>
            <pc:docMk/>
            <pc:sldMk cId="2322047309" sldId="256"/>
            <ac:spMk id="2" creationId="{EB5F2E45-E259-4A06-AABD-71D360D3117E}"/>
          </ac:spMkLst>
        </pc:spChg>
      </pc:sldChg>
      <pc:sldChg chg="addSp modSp">
        <pc:chgData name="Catherine Kelley" userId="f7bd7e55f0ffcbf6" providerId="LiveId" clId="{579C35E8-8766-410B-8F64-B1ED71EA3675}" dt="2019-07-07T19:25:06.997" v="290" actId="14100"/>
        <pc:sldMkLst>
          <pc:docMk/>
          <pc:sldMk cId="2580089804" sldId="257"/>
        </pc:sldMkLst>
        <pc:spChg chg="mod">
          <ac:chgData name="Catherine Kelley" userId="f7bd7e55f0ffcbf6" providerId="LiveId" clId="{579C35E8-8766-410B-8F64-B1ED71EA3675}" dt="2019-07-07T19:24:55.965" v="288" actId="20577"/>
          <ac:spMkLst>
            <pc:docMk/>
            <pc:sldMk cId="2580089804" sldId="257"/>
            <ac:spMk id="3" creationId="{C07AD7E7-C68F-4C52-A3EE-4BC2C0974F98}"/>
          </ac:spMkLst>
        </pc:spChg>
        <pc:picChg chg="add mod">
          <ac:chgData name="Catherine Kelley" userId="f7bd7e55f0ffcbf6" providerId="LiveId" clId="{579C35E8-8766-410B-8F64-B1ED71EA3675}" dt="2019-07-07T19:25:06.997" v="290" actId="14100"/>
          <ac:picMkLst>
            <pc:docMk/>
            <pc:sldMk cId="2580089804" sldId="257"/>
            <ac:picMk id="4" creationId="{D1E4BD74-E490-4849-9CBF-9454A61DD79C}"/>
          </ac:picMkLst>
        </pc:picChg>
      </pc:sldChg>
      <pc:sldChg chg="addSp delSp modSp del">
        <pc:chgData name="Catherine Kelley" userId="f7bd7e55f0ffcbf6" providerId="LiveId" clId="{579C35E8-8766-410B-8F64-B1ED71EA3675}" dt="2019-07-07T19:35:28.730" v="335" actId="2696"/>
        <pc:sldMkLst>
          <pc:docMk/>
          <pc:sldMk cId="848788968" sldId="259"/>
        </pc:sldMkLst>
        <pc:spChg chg="mod">
          <ac:chgData name="Catherine Kelley" userId="f7bd7e55f0ffcbf6" providerId="LiveId" clId="{579C35E8-8766-410B-8F64-B1ED71EA3675}" dt="2019-07-07T19:33:22.274" v="320"/>
          <ac:spMkLst>
            <pc:docMk/>
            <pc:sldMk cId="848788968" sldId="259"/>
            <ac:spMk id="2" creationId="{B7C8EE3F-F780-495A-9D00-D5C5336F1760}"/>
          </ac:spMkLst>
        </pc:spChg>
        <pc:spChg chg="mod">
          <ac:chgData name="Catherine Kelley" userId="f7bd7e55f0ffcbf6" providerId="LiveId" clId="{579C35E8-8766-410B-8F64-B1ED71EA3675}" dt="2019-07-07T19:34:50.304" v="330"/>
          <ac:spMkLst>
            <pc:docMk/>
            <pc:sldMk cId="848788968" sldId="259"/>
            <ac:spMk id="3" creationId="{F77C03CA-7F75-4FEB-A15D-FAFE4F987CE4}"/>
          </ac:spMkLst>
        </pc:spChg>
        <pc:spChg chg="add del mod">
          <ac:chgData name="Catherine Kelley" userId="f7bd7e55f0ffcbf6" providerId="LiveId" clId="{579C35E8-8766-410B-8F64-B1ED71EA3675}" dt="2019-07-07T19:32:02.146" v="307"/>
          <ac:spMkLst>
            <pc:docMk/>
            <pc:sldMk cId="848788968" sldId="259"/>
            <ac:spMk id="6" creationId="{AEC69E2E-0713-4701-9405-7F613B5400D5}"/>
          </ac:spMkLst>
        </pc:spChg>
        <pc:picChg chg="add del mod">
          <ac:chgData name="Catherine Kelley" userId="f7bd7e55f0ffcbf6" providerId="LiveId" clId="{579C35E8-8766-410B-8F64-B1ED71EA3675}" dt="2019-07-07T19:33:42.709" v="323"/>
          <ac:picMkLst>
            <pc:docMk/>
            <pc:sldMk cId="848788968" sldId="259"/>
            <ac:picMk id="4" creationId="{85A3E057-2F45-4956-B5C3-BF2A7D9D5024}"/>
          </ac:picMkLst>
        </pc:picChg>
        <pc:picChg chg="add del mod">
          <ac:chgData name="Catherine Kelley" userId="f7bd7e55f0ffcbf6" providerId="LiveId" clId="{579C35E8-8766-410B-8F64-B1ED71EA3675}" dt="2019-07-07T19:32:29.458" v="313"/>
          <ac:picMkLst>
            <pc:docMk/>
            <pc:sldMk cId="848788968" sldId="259"/>
            <ac:picMk id="5" creationId="{BD66F548-DF71-4313-ABB7-447858CEE552}"/>
          </ac:picMkLst>
        </pc:picChg>
      </pc:sldChg>
      <pc:sldChg chg="addSp modSp">
        <pc:chgData name="Catherine Kelley" userId="f7bd7e55f0ffcbf6" providerId="LiveId" clId="{579C35E8-8766-410B-8F64-B1ED71EA3675}" dt="2019-07-07T19:57:31.967" v="483" actId="20577"/>
        <pc:sldMkLst>
          <pc:docMk/>
          <pc:sldMk cId="673303569" sldId="261"/>
        </pc:sldMkLst>
        <pc:spChg chg="mod">
          <ac:chgData name="Catherine Kelley" userId="f7bd7e55f0ffcbf6" providerId="LiveId" clId="{579C35E8-8766-410B-8F64-B1ED71EA3675}" dt="2019-07-07T19:57:31.967" v="483" actId="20577"/>
          <ac:spMkLst>
            <pc:docMk/>
            <pc:sldMk cId="673303569" sldId="261"/>
            <ac:spMk id="2" creationId="{426E50D6-3EEC-48F8-8936-9B8BEF4CC176}"/>
          </ac:spMkLst>
        </pc:spChg>
        <pc:spChg chg="mod">
          <ac:chgData name="Catherine Kelley" userId="f7bd7e55f0ffcbf6" providerId="LiveId" clId="{579C35E8-8766-410B-8F64-B1ED71EA3675}" dt="2019-07-07T19:18:32.924" v="168" actId="12"/>
          <ac:spMkLst>
            <pc:docMk/>
            <pc:sldMk cId="673303569" sldId="261"/>
            <ac:spMk id="3" creationId="{8B0AF472-72BB-4052-8788-BA407B9B8999}"/>
          </ac:spMkLst>
        </pc:spChg>
        <pc:spChg chg="mod">
          <ac:chgData name="Catherine Kelley" userId="f7bd7e55f0ffcbf6" providerId="LiveId" clId="{579C35E8-8766-410B-8F64-B1ED71EA3675}" dt="2019-07-07T19:18:04.211" v="161" actId="20577"/>
          <ac:spMkLst>
            <pc:docMk/>
            <pc:sldMk cId="673303569" sldId="261"/>
            <ac:spMk id="4" creationId="{45244921-F90B-452D-94B3-F1E8DA49C56F}"/>
          </ac:spMkLst>
        </pc:spChg>
        <pc:picChg chg="add mod">
          <ac:chgData name="Catherine Kelley" userId="f7bd7e55f0ffcbf6" providerId="LiveId" clId="{579C35E8-8766-410B-8F64-B1ED71EA3675}" dt="2019-07-07T19:57:26.375" v="480" actId="14100"/>
          <ac:picMkLst>
            <pc:docMk/>
            <pc:sldMk cId="673303569" sldId="261"/>
            <ac:picMk id="5" creationId="{9A1185AB-0A9B-48C6-8B5C-3E87535BBFA9}"/>
          </ac:picMkLst>
        </pc:picChg>
      </pc:sldChg>
      <pc:sldChg chg="modSp">
        <pc:chgData name="Catherine Kelley" userId="f7bd7e55f0ffcbf6" providerId="LiveId" clId="{579C35E8-8766-410B-8F64-B1ED71EA3675}" dt="2019-07-07T19:19:54.736" v="176" actId="12"/>
        <pc:sldMkLst>
          <pc:docMk/>
          <pc:sldMk cId="2113492114" sldId="263"/>
        </pc:sldMkLst>
        <pc:spChg chg="mod">
          <ac:chgData name="Catherine Kelley" userId="f7bd7e55f0ffcbf6" providerId="LiveId" clId="{579C35E8-8766-410B-8F64-B1ED71EA3675}" dt="2019-07-07T19:19:54.736" v="176" actId="12"/>
          <ac:spMkLst>
            <pc:docMk/>
            <pc:sldMk cId="2113492114" sldId="263"/>
            <ac:spMk id="3" creationId="{99FFE190-FEE4-40BD-9524-789C3A6A398D}"/>
          </ac:spMkLst>
        </pc:spChg>
      </pc:sldChg>
      <pc:sldChg chg="addSp modSp">
        <pc:chgData name="Catherine Kelley" userId="f7bd7e55f0ffcbf6" providerId="LiveId" clId="{579C35E8-8766-410B-8F64-B1ED71EA3675}" dt="2019-07-07T19:57:57.518" v="485" actId="1076"/>
        <pc:sldMkLst>
          <pc:docMk/>
          <pc:sldMk cId="3468648540" sldId="264"/>
        </pc:sldMkLst>
        <pc:spChg chg="mod">
          <ac:chgData name="Catherine Kelley" userId="f7bd7e55f0ffcbf6" providerId="LiveId" clId="{579C35E8-8766-410B-8F64-B1ED71EA3675}" dt="2019-07-07T19:19:03.966" v="170" actId="12"/>
          <ac:spMkLst>
            <pc:docMk/>
            <pc:sldMk cId="3468648540" sldId="264"/>
            <ac:spMk id="3" creationId="{E5415F36-247F-4C7B-BB3B-13977D9892D1}"/>
          </ac:spMkLst>
        </pc:spChg>
        <pc:picChg chg="add mod">
          <ac:chgData name="Catherine Kelley" userId="f7bd7e55f0ffcbf6" providerId="LiveId" clId="{579C35E8-8766-410B-8F64-B1ED71EA3675}" dt="2019-07-07T19:57:57.518" v="485" actId="1076"/>
          <ac:picMkLst>
            <pc:docMk/>
            <pc:sldMk cId="3468648540" sldId="264"/>
            <ac:picMk id="4" creationId="{61F0CCEC-B0E2-457E-8D5A-54889B7A12AB}"/>
          </ac:picMkLst>
        </pc:picChg>
      </pc:sldChg>
      <pc:sldChg chg="modSp">
        <pc:chgData name="Catherine Kelley" userId="f7bd7e55f0ffcbf6" providerId="LiveId" clId="{579C35E8-8766-410B-8F64-B1ED71EA3675}" dt="2019-07-07T19:58:44.216" v="488" actId="255"/>
        <pc:sldMkLst>
          <pc:docMk/>
          <pc:sldMk cId="1658194576" sldId="266"/>
        </pc:sldMkLst>
        <pc:spChg chg="mod">
          <ac:chgData name="Catherine Kelley" userId="f7bd7e55f0ffcbf6" providerId="LiveId" clId="{579C35E8-8766-410B-8F64-B1ED71EA3675}" dt="2019-07-07T19:58:44.216" v="488" actId="255"/>
          <ac:spMkLst>
            <pc:docMk/>
            <pc:sldMk cId="1658194576" sldId="266"/>
            <ac:spMk id="2" creationId="{D1C75F78-6D03-4760-9331-03D4996149E1}"/>
          </ac:spMkLst>
        </pc:spChg>
        <pc:spChg chg="mod">
          <ac:chgData name="Catherine Kelley" userId="f7bd7e55f0ffcbf6" providerId="LiveId" clId="{579C35E8-8766-410B-8F64-B1ED71EA3675}" dt="2019-07-07T19:58:30.843" v="487" actId="255"/>
          <ac:spMkLst>
            <pc:docMk/>
            <pc:sldMk cId="1658194576" sldId="266"/>
            <ac:spMk id="3" creationId="{554F4279-8E1B-4142-A4E9-A853ED1D3C4E}"/>
          </ac:spMkLst>
        </pc:spChg>
      </pc:sldChg>
      <pc:sldChg chg="modSp">
        <pc:chgData name="Catherine Kelley" userId="f7bd7e55f0ffcbf6" providerId="LiveId" clId="{579C35E8-8766-410B-8F64-B1ED71EA3675}" dt="2019-07-07T19:58:14.735" v="486" actId="14100"/>
        <pc:sldMkLst>
          <pc:docMk/>
          <pc:sldMk cId="483289195" sldId="268"/>
        </pc:sldMkLst>
        <pc:spChg chg="mod">
          <ac:chgData name="Catherine Kelley" userId="f7bd7e55f0ffcbf6" providerId="LiveId" clId="{579C35E8-8766-410B-8F64-B1ED71EA3675}" dt="2019-07-07T19:58:14.735" v="486" actId="14100"/>
          <ac:spMkLst>
            <pc:docMk/>
            <pc:sldMk cId="483289195" sldId="268"/>
            <ac:spMk id="3" creationId="{F19C1369-9637-4119-89E0-39C4561CB92D}"/>
          </ac:spMkLst>
        </pc:spChg>
      </pc:sldChg>
      <pc:sldChg chg="modSp">
        <pc:chgData name="Catherine Kelley" userId="f7bd7e55f0ffcbf6" providerId="LiveId" clId="{579C35E8-8766-410B-8F64-B1ED71EA3675}" dt="2019-07-07T19:17:31.628" v="160" actId="20577"/>
        <pc:sldMkLst>
          <pc:docMk/>
          <pc:sldMk cId="1330247806" sldId="270"/>
        </pc:sldMkLst>
        <pc:spChg chg="mod">
          <ac:chgData name="Catherine Kelley" userId="f7bd7e55f0ffcbf6" providerId="LiveId" clId="{579C35E8-8766-410B-8F64-B1ED71EA3675}" dt="2019-07-07T19:17:31.628" v="160" actId="20577"/>
          <ac:spMkLst>
            <pc:docMk/>
            <pc:sldMk cId="1330247806" sldId="270"/>
            <ac:spMk id="3" creationId="{9B96792B-6549-41FD-A390-8192B518254F}"/>
          </ac:spMkLst>
        </pc:spChg>
      </pc:sldChg>
      <pc:sldChg chg="addSp delSp modSp add del ord">
        <pc:chgData name="Catherine Kelley" userId="f7bd7e55f0ffcbf6" providerId="LiveId" clId="{579C35E8-8766-410B-8F64-B1ED71EA3675}" dt="2019-07-07T19:52:27.035" v="436" actId="2696"/>
        <pc:sldMkLst>
          <pc:docMk/>
          <pc:sldMk cId="3995287125" sldId="271"/>
        </pc:sldMkLst>
        <pc:spChg chg="mod">
          <ac:chgData name="Catherine Kelley" userId="f7bd7e55f0ffcbf6" providerId="LiveId" clId="{579C35E8-8766-410B-8F64-B1ED71EA3675}" dt="2019-07-07T19:36:16.366" v="339"/>
          <ac:spMkLst>
            <pc:docMk/>
            <pc:sldMk cId="3995287125" sldId="271"/>
            <ac:spMk id="2" creationId="{7B362224-0D7B-40EB-8482-138962FA2890}"/>
          </ac:spMkLst>
        </pc:spChg>
        <pc:spChg chg="mod">
          <ac:chgData name="Catherine Kelley" userId="f7bd7e55f0ffcbf6" providerId="LiveId" clId="{579C35E8-8766-410B-8F64-B1ED71EA3675}" dt="2019-07-07T19:36:28.604" v="341"/>
          <ac:spMkLst>
            <pc:docMk/>
            <pc:sldMk cId="3995287125" sldId="271"/>
            <ac:spMk id="3" creationId="{3C591EE2-0EA5-4997-A978-8F93DDABE564}"/>
          </ac:spMkLst>
        </pc:spChg>
        <pc:spChg chg="mod">
          <ac:chgData name="Catherine Kelley" userId="f7bd7e55f0ffcbf6" providerId="LiveId" clId="{579C35E8-8766-410B-8F64-B1ED71EA3675}" dt="2019-07-07T19:36:51.284" v="345"/>
          <ac:spMkLst>
            <pc:docMk/>
            <pc:sldMk cId="3995287125" sldId="271"/>
            <ac:spMk id="4" creationId="{593BD350-9FEE-4275-BB68-673001670E2B}"/>
          </ac:spMkLst>
        </pc:spChg>
        <pc:spChg chg="mod">
          <ac:chgData name="Catherine Kelley" userId="f7bd7e55f0ffcbf6" providerId="LiveId" clId="{579C35E8-8766-410B-8F64-B1ED71EA3675}" dt="2019-07-07T19:35:39.989" v="336" actId="14100"/>
          <ac:spMkLst>
            <pc:docMk/>
            <pc:sldMk cId="3995287125" sldId="271"/>
            <ac:spMk id="5" creationId="{5D77885A-560F-4C0B-901C-6663798F2C0A}"/>
          </ac:spMkLst>
        </pc:spChg>
        <pc:spChg chg="del">
          <ac:chgData name="Catherine Kelley" userId="f7bd7e55f0ffcbf6" providerId="LiveId" clId="{579C35E8-8766-410B-8F64-B1ED71EA3675}" dt="2019-07-07T19:33:48.011" v="324"/>
          <ac:spMkLst>
            <pc:docMk/>
            <pc:sldMk cId="3995287125" sldId="271"/>
            <ac:spMk id="6" creationId="{5DF0AB43-4810-4742-B81E-4D00FB29F043}"/>
          </ac:spMkLst>
        </pc:spChg>
        <pc:spChg chg="add mod">
          <ac:chgData name="Catherine Kelley" userId="f7bd7e55f0ffcbf6" providerId="LiveId" clId="{579C35E8-8766-410B-8F64-B1ED71EA3675}" dt="2019-07-07T19:43:41.849" v="359"/>
          <ac:spMkLst>
            <pc:docMk/>
            <pc:sldMk cId="3995287125" sldId="271"/>
            <ac:spMk id="9" creationId="{495E32A3-6E49-4ACA-8D2F-9424C4F4AE95}"/>
          </ac:spMkLst>
        </pc:spChg>
        <pc:picChg chg="add del mod">
          <ac:chgData name="Catherine Kelley" userId="f7bd7e55f0ffcbf6" providerId="LiveId" clId="{579C35E8-8766-410B-8F64-B1ED71EA3675}" dt="2019-07-07T19:43:23.013" v="354"/>
          <ac:picMkLst>
            <pc:docMk/>
            <pc:sldMk cId="3995287125" sldId="271"/>
            <ac:picMk id="7" creationId="{54F04E06-C3DE-4821-BC91-55A1EB53FB0E}"/>
          </ac:picMkLst>
        </pc:picChg>
        <pc:picChg chg="add del mod">
          <ac:chgData name="Catherine Kelley" userId="f7bd7e55f0ffcbf6" providerId="LiveId" clId="{579C35E8-8766-410B-8F64-B1ED71EA3675}" dt="2019-07-07T19:43:41.849" v="359"/>
          <ac:picMkLst>
            <pc:docMk/>
            <pc:sldMk cId="3995287125" sldId="271"/>
            <ac:picMk id="8" creationId="{2A8B625A-650E-4B71-9A52-83C3D822FDBB}"/>
          </ac:picMkLst>
        </pc:picChg>
      </pc:sldChg>
      <pc:sldChg chg="addSp delSp modSp add">
        <pc:chgData name="Catherine Kelley" userId="f7bd7e55f0ffcbf6" providerId="LiveId" clId="{579C35E8-8766-410B-8F64-B1ED71EA3675}" dt="2019-07-07T19:59:34.823" v="490" actId="255"/>
        <pc:sldMkLst>
          <pc:docMk/>
          <pc:sldMk cId="2796568128" sldId="272"/>
        </pc:sldMkLst>
        <pc:spChg chg="mod">
          <ac:chgData name="Catherine Kelley" userId="f7bd7e55f0ffcbf6" providerId="LiveId" clId="{579C35E8-8766-410B-8F64-B1ED71EA3675}" dt="2019-07-07T19:59:23.125" v="489" actId="255"/>
          <ac:spMkLst>
            <pc:docMk/>
            <pc:sldMk cId="2796568128" sldId="272"/>
            <ac:spMk id="2" creationId="{266A8A3F-3560-4F0F-9AB8-62EDE727C94C}"/>
          </ac:spMkLst>
        </pc:spChg>
        <pc:spChg chg="mod">
          <ac:chgData name="Catherine Kelley" userId="f7bd7e55f0ffcbf6" providerId="LiveId" clId="{579C35E8-8766-410B-8F64-B1ED71EA3675}" dt="2019-07-07T19:54:57.560" v="450" actId="207"/>
          <ac:spMkLst>
            <pc:docMk/>
            <pc:sldMk cId="2796568128" sldId="272"/>
            <ac:spMk id="3" creationId="{9DAADFEE-F821-40D7-9179-B86FA4E23A77}"/>
          </ac:spMkLst>
        </pc:spChg>
        <pc:spChg chg="mod">
          <ac:chgData name="Catherine Kelley" userId="f7bd7e55f0ffcbf6" providerId="LiveId" clId="{579C35E8-8766-410B-8F64-B1ED71EA3675}" dt="2019-07-07T19:55:04.927" v="451" actId="207"/>
          <ac:spMkLst>
            <pc:docMk/>
            <pc:sldMk cId="2796568128" sldId="272"/>
            <ac:spMk id="4" creationId="{C896C640-58FC-42C9-A56B-925F1BAA8F97}"/>
          </ac:spMkLst>
        </pc:spChg>
        <pc:spChg chg="add mod">
          <ac:chgData name="Catherine Kelley" userId="f7bd7e55f0ffcbf6" providerId="LiveId" clId="{579C35E8-8766-410B-8F64-B1ED71EA3675}" dt="2019-07-07T19:59:34.823" v="490" actId="255"/>
          <ac:spMkLst>
            <pc:docMk/>
            <pc:sldMk cId="2796568128" sldId="272"/>
            <ac:spMk id="7" creationId="{FEED8535-52B4-480F-853E-FF0CF455C1BC}"/>
          </ac:spMkLst>
        </pc:spChg>
        <pc:picChg chg="add del mod">
          <ac:chgData name="Catherine Kelley" userId="f7bd7e55f0ffcbf6" providerId="LiveId" clId="{579C35E8-8766-410B-8F64-B1ED71EA3675}" dt="2019-07-07T19:47:16.258" v="397" actId="478"/>
          <ac:picMkLst>
            <pc:docMk/>
            <pc:sldMk cId="2796568128" sldId="272"/>
            <ac:picMk id="5" creationId="{5760DB7D-978E-449D-A8BA-883AD1D95C11}"/>
          </ac:picMkLst>
        </pc:picChg>
        <pc:picChg chg="add mod">
          <ac:chgData name="Catherine Kelley" userId="f7bd7e55f0ffcbf6" providerId="LiveId" clId="{579C35E8-8766-410B-8F64-B1ED71EA3675}" dt="2019-07-07T19:52:37.693" v="437" actId="14100"/>
          <ac:picMkLst>
            <pc:docMk/>
            <pc:sldMk cId="2796568128" sldId="272"/>
            <ac:picMk id="6" creationId="{89520AFA-9021-4937-8D66-0E151995EC7F}"/>
          </ac:picMkLst>
        </pc:picChg>
        <pc:picChg chg="add mod">
          <ac:chgData name="Catherine Kelley" userId="f7bd7e55f0ffcbf6" providerId="LiveId" clId="{579C35E8-8766-410B-8F64-B1ED71EA3675}" dt="2019-07-07T19:49:05.586" v="411" actId="14100"/>
          <ac:picMkLst>
            <pc:docMk/>
            <pc:sldMk cId="2796568128" sldId="272"/>
            <ac:picMk id="8" creationId="{16D65A36-44B6-4D66-A33A-E928B303D6A7}"/>
          </ac:picMkLst>
        </pc:picChg>
      </pc:sldChg>
    </pc:docChg>
  </pc:docChgLst>
  <pc:docChgLst>
    <pc:chgData name="Catherine Kelley" userId="f7bd7e55f0ffcbf6" providerId="LiveId" clId="{FAE4CDD7-87A6-4280-ACCC-D317DB6E126B}"/>
    <pc:docChg chg="undo custSel addSld delSld modSld sldOrd">
      <pc:chgData name="Catherine Kelley" userId="f7bd7e55f0ffcbf6" providerId="LiveId" clId="{FAE4CDD7-87A6-4280-ACCC-D317DB6E126B}" dt="2019-05-07T23:11:51.388" v="1619" actId="14100"/>
      <pc:docMkLst>
        <pc:docMk/>
      </pc:docMkLst>
      <pc:sldChg chg="modSp">
        <pc:chgData name="Catherine Kelley" userId="f7bd7e55f0ffcbf6" providerId="LiveId" clId="{FAE4CDD7-87A6-4280-ACCC-D317DB6E126B}" dt="2019-05-07T23:02:12.298" v="1519" actId="27636"/>
        <pc:sldMkLst>
          <pc:docMk/>
          <pc:sldMk cId="2580089804" sldId="257"/>
        </pc:sldMkLst>
        <pc:spChg chg="mod">
          <ac:chgData name="Catherine Kelley" userId="f7bd7e55f0ffcbf6" providerId="LiveId" clId="{FAE4CDD7-87A6-4280-ACCC-D317DB6E126B}" dt="2019-05-07T23:02:12.298" v="1519" actId="27636"/>
          <ac:spMkLst>
            <pc:docMk/>
            <pc:sldMk cId="2580089804" sldId="257"/>
            <ac:spMk id="3" creationId="{C07AD7E7-C68F-4C52-A3EE-4BC2C0974F98}"/>
          </ac:spMkLst>
        </pc:spChg>
      </pc:sldChg>
      <pc:sldChg chg="modSp">
        <pc:chgData name="Catherine Kelley" userId="f7bd7e55f0ffcbf6" providerId="LiveId" clId="{FAE4CDD7-87A6-4280-ACCC-D317DB6E126B}" dt="2019-05-07T23:10:30.604" v="1610" actId="255"/>
        <pc:sldMkLst>
          <pc:docMk/>
          <pc:sldMk cId="673303569" sldId="261"/>
        </pc:sldMkLst>
        <pc:spChg chg="mod">
          <ac:chgData name="Catherine Kelley" userId="f7bd7e55f0ffcbf6" providerId="LiveId" clId="{FAE4CDD7-87A6-4280-ACCC-D317DB6E126B}" dt="2019-05-07T22:51:33.569" v="1294" actId="207"/>
          <ac:spMkLst>
            <pc:docMk/>
            <pc:sldMk cId="673303569" sldId="261"/>
            <ac:spMk id="2" creationId="{426E50D6-3EEC-48F8-8936-9B8BEF4CC176}"/>
          </ac:spMkLst>
        </pc:spChg>
        <pc:spChg chg="mod">
          <ac:chgData name="Catherine Kelley" userId="f7bd7e55f0ffcbf6" providerId="LiveId" clId="{FAE4CDD7-87A6-4280-ACCC-D317DB6E126B}" dt="2019-05-07T23:10:30.604" v="1610" actId="255"/>
          <ac:spMkLst>
            <pc:docMk/>
            <pc:sldMk cId="673303569" sldId="261"/>
            <ac:spMk id="3" creationId="{8B0AF472-72BB-4052-8788-BA407B9B8999}"/>
          </ac:spMkLst>
        </pc:spChg>
        <pc:spChg chg="mod">
          <ac:chgData name="Catherine Kelley" userId="f7bd7e55f0ffcbf6" providerId="LiveId" clId="{FAE4CDD7-87A6-4280-ACCC-D317DB6E126B}" dt="2019-05-07T23:09:47.259" v="1598" actId="27636"/>
          <ac:spMkLst>
            <pc:docMk/>
            <pc:sldMk cId="673303569" sldId="261"/>
            <ac:spMk id="4" creationId="{45244921-F90B-452D-94B3-F1E8DA49C56F}"/>
          </ac:spMkLst>
        </pc:spChg>
      </pc:sldChg>
      <pc:sldChg chg="modSp">
        <pc:chgData name="Catherine Kelley" userId="f7bd7e55f0ffcbf6" providerId="LiveId" clId="{FAE4CDD7-87A6-4280-ACCC-D317DB6E126B}" dt="2019-05-07T23:03:45.433" v="1543" actId="207"/>
        <pc:sldMkLst>
          <pc:docMk/>
          <pc:sldMk cId="2113492114" sldId="263"/>
        </pc:sldMkLst>
        <pc:spChg chg="mod">
          <ac:chgData name="Catherine Kelley" userId="f7bd7e55f0ffcbf6" providerId="LiveId" clId="{FAE4CDD7-87A6-4280-ACCC-D317DB6E126B}" dt="2019-05-07T23:02:57.456" v="1535" actId="20577"/>
          <ac:spMkLst>
            <pc:docMk/>
            <pc:sldMk cId="2113492114" sldId="263"/>
            <ac:spMk id="2" creationId="{F5601C58-2BCC-4F65-B507-0FA81089F32D}"/>
          </ac:spMkLst>
        </pc:spChg>
        <pc:spChg chg="mod">
          <ac:chgData name="Catherine Kelley" userId="f7bd7e55f0ffcbf6" providerId="LiveId" clId="{FAE4CDD7-87A6-4280-ACCC-D317DB6E126B}" dt="2019-05-07T23:03:45.433" v="1543" actId="207"/>
          <ac:spMkLst>
            <pc:docMk/>
            <pc:sldMk cId="2113492114" sldId="263"/>
            <ac:spMk id="3" creationId="{99FFE190-FEE4-40BD-9524-789C3A6A398D}"/>
          </ac:spMkLst>
        </pc:spChg>
        <pc:spChg chg="mod">
          <ac:chgData name="Catherine Kelley" userId="f7bd7e55f0ffcbf6" providerId="LiveId" clId="{FAE4CDD7-87A6-4280-ACCC-D317DB6E126B}" dt="2019-05-07T22:38:44.754" v="712" actId="207"/>
          <ac:spMkLst>
            <pc:docMk/>
            <pc:sldMk cId="2113492114" sldId="263"/>
            <ac:spMk id="4" creationId="{F6A246F9-02BD-4CFA-9941-62C1A8DC9EA7}"/>
          </ac:spMkLst>
        </pc:spChg>
      </pc:sldChg>
      <pc:sldChg chg="modSp">
        <pc:chgData name="Catherine Kelley" userId="f7bd7e55f0ffcbf6" providerId="LiveId" clId="{FAE4CDD7-87A6-4280-ACCC-D317DB6E126B}" dt="2019-05-07T22:59:59.539" v="1508" actId="20577"/>
        <pc:sldMkLst>
          <pc:docMk/>
          <pc:sldMk cId="3468648540" sldId="264"/>
        </pc:sldMkLst>
        <pc:spChg chg="mod">
          <ac:chgData name="Catherine Kelley" userId="f7bd7e55f0ffcbf6" providerId="LiveId" clId="{FAE4CDD7-87A6-4280-ACCC-D317DB6E126B}" dt="2019-05-07T22:59:59.539" v="1508" actId="20577"/>
          <ac:spMkLst>
            <pc:docMk/>
            <pc:sldMk cId="3468648540" sldId="264"/>
            <ac:spMk id="3" creationId="{E5415F36-247F-4C7B-BB3B-13977D9892D1}"/>
          </ac:spMkLst>
        </pc:spChg>
      </pc:sldChg>
      <pc:sldChg chg="modSp">
        <pc:chgData name="Catherine Kelley" userId="f7bd7e55f0ffcbf6" providerId="LiveId" clId="{FAE4CDD7-87A6-4280-ACCC-D317DB6E126B}" dt="2019-05-07T22:57:01.273" v="1484" actId="255"/>
        <pc:sldMkLst>
          <pc:docMk/>
          <pc:sldMk cId="181802641" sldId="265"/>
        </pc:sldMkLst>
        <pc:spChg chg="mod">
          <ac:chgData name="Catherine Kelley" userId="f7bd7e55f0ffcbf6" providerId="LiveId" clId="{FAE4CDD7-87A6-4280-ACCC-D317DB6E126B}" dt="2019-05-07T22:57:01.273" v="1484" actId="255"/>
          <ac:spMkLst>
            <pc:docMk/>
            <pc:sldMk cId="181802641" sldId="265"/>
            <ac:spMk id="2" creationId="{B999F63E-5633-4889-96BD-88787919C4BD}"/>
          </ac:spMkLst>
        </pc:spChg>
        <pc:spChg chg="mod">
          <ac:chgData name="Catherine Kelley" userId="f7bd7e55f0ffcbf6" providerId="LiveId" clId="{FAE4CDD7-87A6-4280-ACCC-D317DB6E126B}" dt="2019-05-07T22:56:52.674" v="1483" actId="14100"/>
          <ac:spMkLst>
            <pc:docMk/>
            <pc:sldMk cId="181802641" sldId="265"/>
            <ac:spMk id="3" creationId="{484B0B70-3984-4D82-9B5B-FD2C56D53D91}"/>
          </ac:spMkLst>
        </pc:spChg>
        <pc:spChg chg="mod">
          <ac:chgData name="Catherine Kelley" userId="f7bd7e55f0ffcbf6" providerId="LiveId" clId="{FAE4CDD7-87A6-4280-ACCC-D317DB6E126B}" dt="2019-05-07T22:56:14.506" v="1479" actId="14100"/>
          <ac:spMkLst>
            <pc:docMk/>
            <pc:sldMk cId="181802641" sldId="265"/>
            <ac:spMk id="4" creationId="{1F91B71A-BFF0-4653-AB66-68D8EC7493CD}"/>
          </ac:spMkLst>
        </pc:spChg>
      </pc:sldChg>
      <pc:sldChg chg="modSp ord">
        <pc:chgData name="Catherine Kelley" userId="f7bd7e55f0ffcbf6" providerId="LiveId" clId="{FAE4CDD7-87A6-4280-ACCC-D317DB6E126B}" dt="2019-05-07T23:01:47.442" v="1517" actId="207"/>
        <pc:sldMkLst>
          <pc:docMk/>
          <pc:sldMk cId="1658194576" sldId="266"/>
        </pc:sldMkLst>
        <pc:spChg chg="mod">
          <ac:chgData name="Catherine Kelley" userId="f7bd7e55f0ffcbf6" providerId="LiveId" clId="{FAE4CDD7-87A6-4280-ACCC-D317DB6E126B}" dt="2019-05-07T23:01:47.442" v="1517" actId="207"/>
          <ac:spMkLst>
            <pc:docMk/>
            <pc:sldMk cId="1658194576" sldId="266"/>
            <ac:spMk id="2" creationId="{D1C75F78-6D03-4760-9331-03D4996149E1}"/>
          </ac:spMkLst>
        </pc:spChg>
        <pc:spChg chg="mod">
          <ac:chgData name="Catherine Kelley" userId="f7bd7e55f0ffcbf6" providerId="LiveId" clId="{FAE4CDD7-87A6-4280-ACCC-D317DB6E126B}" dt="2019-05-07T23:00:20.684" v="1510" actId="255"/>
          <ac:spMkLst>
            <pc:docMk/>
            <pc:sldMk cId="1658194576" sldId="266"/>
            <ac:spMk id="3" creationId="{554F4279-8E1B-4142-A4E9-A853ED1D3C4E}"/>
          </ac:spMkLst>
        </pc:spChg>
      </pc:sldChg>
      <pc:sldChg chg="modSp add">
        <pc:chgData name="Catherine Kelley" userId="f7bd7e55f0ffcbf6" providerId="LiveId" clId="{FAE4CDD7-87A6-4280-ACCC-D317DB6E126B}" dt="2019-05-07T23:11:51.388" v="1619" actId="14100"/>
        <pc:sldMkLst>
          <pc:docMk/>
          <pc:sldMk cId="3192557231" sldId="267"/>
        </pc:sldMkLst>
        <pc:spChg chg="mod">
          <ac:chgData name="Catherine Kelley" userId="f7bd7e55f0ffcbf6" providerId="LiveId" clId="{FAE4CDD7-87A6-4280-ACCC-D317DB6E126B}" dt="2019-05-07T23:11:51.388" v="1619" actId="14100"/>
          <ac:spMkLst>
            <pc:docMk/>
            <pc:sldMk cId="3192557231" sldId="267"/>
            <ac:spMk id="2" creationId="{38B9A7DF-1478-495A-B399-9B80045493D3}"/>
          </ac:spMkLst>
        </pc:spChg>
      </pc:sldChg>
      <pc:sldChg chg="modSp add">
        <pc:chgData name="Catherine Kelley" userId="f7bd7e55f0ffcbf6" providerId="LiveId" clId="{FAE4CDD7-87A6-4280-ACCC-D317DB6E126B}" dt="2019-05-07T23:01:33.632" v="1516" actId="2711"/>
        <pc:sldMkLst>
          <pc:docMk/>
          <pc:sldMk cId="483289195" sldId="268"/>
        </pc:sldMkLst>
        <pc:spChg chg="mod">
          <ac:chgData name="Catherine Kelley" userId="f7bd7e55f0ffcbf6" providerId="LiveId" clId="{FAE4CDD7-87A6-4280-ACCC-D317DB6E126B}" dt="2019-05-07T22:57:20.249" v="1485" actId="207"/>
          <ac:spMkLst>
            <pc:docMk/>
            <pc:sldMk cId="483289195" sldId="268"/>
            <ac:spMk id="2" creationId="{318490B5-6BDA-4990-B421-86690405BB5A}"/>
          </ac:spMkLst>
        </pc:spChg>
        <pc:spChg chg="mod">
          <ac:chgData name="Catherine Kelley" userId="f7bd7e55f0ffcbf6" providerId="LiveId" clId="{FAE4CDD7-87A6-4280-ACCC-D317DB6E126B}" dt="2019-05-07T23:01:33.632" v="1516" actId="2711"/>
          <ac:spMkLst>
            <pc:docMk/>
            <pc:sldMk cId="483289195" sldId="268"/>
            <ac:spMk id="3" creationId="{F19C1369-9637-4119-89E0-39C4561CB92D}"/>
          </ac:spMkLst>
        </pc:spChg>
      </pc:sldChg>
      <pc:sldChg chg="modSp add">
        <pc:chgData name="Catherine Kelley" userId="f7bd7e55f0ffcbf6" providerId="LiveId" clId="{FAE4CDD7-87A6-4280-ACCC-D317DB6E126B}" dt="2019-05-07T23:11:04.746" v="1616" actId="20577"/>
        <pc:sldMkLst>
          <pc:docMk/>
          <pc:sldMk cId="2727762285" sldId="269"/>
        </pc:sldMkLst>
        <pc:spChg chg="mod">
          <ac:chgData name="Catherine Kelley" userId="f7bd7e55f0ffcbf6" providerId="LiveId" clId="{FAE4CDD7-87A6-4280-ACCC-D317DB6E126B}" dt="2019-05-07T23:11:04.746" v="1616" actId="20577"/>
          <ac:spMkLst>
            <pc:docMk/>
            <pc:sldMk cId="2727762285" sldId="269"/>
            <ac:spMk id="2" creationId="{1B287010-A86F-44D1-859E-C356BA5F964C}"/>
          </ac:spMkLst>
        </pc:spChg>
      </pc:sldChg>
      <pc:sldChg chg="modSp add">
        <pc:chgData name="Catherine Kelley" userId="f7bd7e55f0ffcbf6" providerId="LiveId" clId="{FAE4CDD7-87A6-4280-ACCC-D317DB6E126B}" dt="2019-05-07T23:09:16.526" v="1594" actId="255"/>
        <pc:sldMkLst>
          <pc:docMk/>
          <pc:sldMk cId="1330247806" sldId="270"/>
        </pc:sldMkLst>
        <pc:spChg chg="mod">
          <ac:chgData name="Catherine Kelley" userId="f7bd7e55f0ffcbf6" providerId="LiveId" clId="{FAE4CDD7-87A6-4280-ACCC-D317DB6E126B}" dt="2019-05-07T23:09:16.526" v="1594" actId="255"/>
          <ac:spMkLst>
            <pc:docMk/>
            <pc:sldMk cId="1330247806" sldId="270"/>
            <ac:spMk id="2" creationId="{06F77AD1-2D78-48E5-848D-17933BEB7B96}"/>
          </ac:spMkLst>
        </pc:spChg>
        <pc:spChg chg="mod">
          <ac:chgData name="Catherine Kelley" userId="f7bd7e55f0ffcbf6" providerId="LiveId" clId="{FAE4CDD7-87A6-4280-ACCC-D317DB6E126B}" dt="2019-05-07T23:08:57.941" v="1591" actId="12"/>
          <ac:spMkLst>
            <pc:docMk/>
            <pc:sldMk cId="1330247806" sldId="270"/>
            <ac:spMk id="3" creationId="{9B96792B-6549-41FD-A390-8192B518254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7/22/2019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7/22/2019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7/22/2019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smallbusiness.chron.com/importance-courtesy-writing-business-letters-2852.html" TargetMode="External"/><Relationship Id="rId2" Type="http://schemas.openxmlformats.org/officeDocument/2006/relationships/hyperlink" Target="https://kopywritingkourse.com/how-to-write-a-memo/"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5F2E45-E259-4A06-AABD-71D360D3117E}"/>
              </a:ext>
            </a:extLst>
          </p:cNvPr>
          <p:cNvSpPr>
            <a:spLocks noGrp="1"/>
          </p:cNvSpPr>
          <p:nvPr>
            <p:ph type="ctrTitle"/>
          </p:nvPr>
        </p:nvSpPr>
        <p:spPr/>
        <p:txBody>
          <a:bodyPr>
            <a:noAutofit/>
          </a:bodyPr>
          <a:lstStyle/>
          <a:p>
            <a:r>
              <a:rPr lang="en-US" sz="6000" dirty="0"/>
              <a:t>writing a work memo</a:t>
            </a:r>
          </a:p>
        </p:txBody>
      </p:sp>
      <p:sp>
        <p:nvSpPr>
          <p:cNvPr id="3" name="Subtitle 2">
            <a:extLst>
              <a:ext uri="{FF2B5EF4-FFF2-40B4-BE49-F238E27FC236}">
                <a16:creationId xmlns:a16="http://schemas.microsoft.com/office/drawing/2014/main" xmlns="" id="{F5CB4477-92AB-4459-8229-B18F586B2CC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22047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AD4701E3-6CB3-4EF7-845A-D60F0C20D18E}"/>
              </a:ext>
            </a:extLst>
          </p:cNvPr>
          <p:cNvSpPr>
            <a:spLocks noGrp="1"/>
          </p:cNvSpPr>
          <p:nvPr>
            <p:ph type="title"/>
          </p:nvPr>
        </p:nvSpPr>
        <p:spPr/>
        <p:txBody>
          <a:bodyPr>
            <a:normAutofit/>
          </a:bodyPr>
          <a:lstStyle/>
          <a:p>
            <a:r>
              <a:rPr lang="en-US" sz="5400" dirty="0"/>
              <a:t>             Proofread Carefully</a:t>
            </a:r>
          </a:p>
        </p:txBody>
      </p:sp>
      <p:sp>
        <p:nvSpPr>
          <p:cNvPr id="6" name="Content Placeholder 5">
            <a:extLst>
              <a:ext uri="{FF2B5EF4-FFF2-40B4-BE49-F238E27FC236}">
                <a16:creationId xmlns:a16="http://schemas.microsoft.com/office/drawing/2014/main" xmlns="" id="{F1F316B5-4DAE-4866-BFE3-28F5348826E6}"/>
              </a:ext>
            </a:extLst>
          </p:cNvPr>
          <p:cNvSpPr>
            <a:spLocks noGrp="1"/>
          </p:cNvSpPr>
          <p:nvPr>
            <p:ph idx="1"/>
          </p:nvPr>
        </p:nvSpPr>
        <p:spPr>
          <a:xfrm>
            <a:off x="581192" y="2769704"/>
            <a:ext cx="11029615" cy="3875610"/>
          </a:xfrm>
        </p:spPr>
        <p:txBody>
          <a:bodyPr>
            <a:normAutofit lnSpcReduction="10000"/>
          </a:bodyPr>
          <a:lstStyle/>
          <a:p>
            <a:endParaRPr lang="en-US" sz="3200" dirty="0">
              <a:latin typeface="+mj-lt"/>
              <a:cs typeface="Arial" panose="020B0604020202020204" pitchFamily="34" charset="0"/>
            </a:endParaRPr>
          </a:p>
          <a:p>
            <a:pPr>
              <a:buFont typeface="Wingdings" panose="05000000000000000000" pitchFamily="2" charset="2"/>
              <a:buChar char="v"/>
            </a:pPr>
            <a:r>
              <a:rPr lang="en-US" sz="3200" dirty="0">
                <a:latin typeface="+mj-lt"/>
                <a:cs typeface="Arial" panose="020B0604020202020204" pitchFamily="34" charset="0"/>
              </a:rPr>
              <a:t>Make sure there are no typos, misspellings, or other errors. It is important that the memo look professional.</a:t>
            </a:r>
          </a:p>
          <a:p>
            <a:pPr>
              <a:buFont typeface="Wingdings" panose="05000000000000000000" pitchFamily="2" charset="2"/>
              <a:buChar char="v"/>
            </a:pPr>
            <a:r>
              <a:rPr lang="en-US" sz="3200" dirty="0">
                <a:latin typeface="Arial" panose="020B0604020202020204" pitchFamily="34" charset="0"/>
                <a:cs typeface="Arial" panose="020B0604020202020204" pitchFamily="34" charset="0"/>
              </a:rPr>
              <a:t>Proofread slowly and carefully, perhaps reading the text aloud. </a:t>
            </a:r>
          </a:p>
          <a:p>
            <a:pPr>
              <a:buFont typeface="Wingdings" panose="05000000000000000000" pitchFamily="2" charset="2"/>
              <a:buChar char="v"/>
            </a:pPr>
            <a:r>
              <a:rPr lang="en-US" sz="3200" dirty="0">
                <a:latin typeface="Arial" panose="020B0604020202020204" pitchFamily="34" charset="0"/>
                <a:cs typeface="Arial" panose="020B0604020202020204" pitchFamily="34" charset="0"/>
              </a:rPr>
              <a:t>Consider asking a colleague to look at it before you send it out.</a:t>
            </a:r>
          </a:p>
          <a:p>
            <a:endParaRPr lang="en-US" dirty="0">
              <a:latin typeface="Arial" panose="020B0604020202020204" pitchFamily="34" charset="0"/>
              <a:cs typeface="Arial" panose="020B0604020202020204" pitchFamily="34" charset="0"/>
            </a:endParaRPr>
          </a:p>
          <a:p>
            <a:endParaRPr lang="en-US" dirty="0">
              <a:latin typeface="+mj-lt"/>
              <a:cs typeface="Arial" panose="020B0604020202020204" pitchFamily="34" charset="0"/>
            </a:endParaRPr>
          </a:p>
          <a:p>
            <a:endParaRPr lang="en-US" dirty="0"/>
          </a:p>
        </p:txBody>
      </p:sp>
      <p:pic>
        <p:nvPicPr>
          <p:cNvPr id="8" name="Picture 7">
            <a:extLst>
              <a:ext uri="{FF2B5EF4-FFF2-40B4-BE49-F238E27FC236}">
                <a16:creationId xmlns:a16="http://schemas.microsoft.com/office/drawing/2014/main" xmlns="" id="{81E87863-F67E-4003-B7E9-DE23EE49CBFA}"/>
              </a:ext>
            </a:extLst>
          </p:cNvPr>
          <p:cNvPicPr>
            <a:picLocks noChangeAspect="1"/>
          </p:cNvPicPr>
          <p:nvPr/>
        </p:nvPicPr>
        <p:blipFill>
          <a:blip r:embed="rId2"/>
          <a:stretch>
            <a:fillRect/>
          </a:stretch>
        </p:blipFill>
        <p:spPr>
          <a:xfrm>
            <a:off x="770794" y="212686"/>
            <a:ext cx="1956986" cy="2030144"/>
          </a:xfrm>
          <a:prstGeom prst="rect">
            <a:avLst/>
          </a:prstGeom>
        </p:spPr>
      </p:pic>
    </p:spTree>
    <p:extLst>
      <p:ext uri="{BB962C8B-B14F-4D97-AF65-F5344CB8AC3E}">
        <p14:creationId xmlns:p14="http://schemas.microsoft.com/office/powerpoint/2010/main" val="3843297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FDEC64-B58A-4583-8722-1EFC530BB5F3}"/>
              </a:ext>
            </a:extLst>
          </p:cNvPr>
          <p:cNvSpPr>
            <a:spLocks noGrp="1"/>
          </p:cNvSpPr>
          <p:nvPr>
            <p:ph type="ctrTitle"/>
          </p:nvPr>
        </p:nvSpPr>
        <p:spPr>
          <a:xfrm>
            <a:off x="581191" y="556591"/>
            <a:ext cx="10993549" cy="4373218"/>
          </a:xfrm>
        </p:spPr>
        <p:txBody>
          <a:bodyPr>
            <a:noAutofit/>
          </a:bodyPr>
          <a:lstStyle/>
          <a:p>
            <a:r>
              <a:rPr lang="en-US" sz="5400" b="1" dirty="0">
                <a:solidFill>
                  <a:schemeClr val="bg1"/>
                </a:solidFill>
              </a:rPr>
              <a:t>Memo Samples: </a:t>
            </a:r>
            <a:r>
              <a:rPr lang="en-US" sz="5000" b="1" dirty="0">
                <a:solidFill>
                  <a:schemeClr val="bg1"/>
                </a:solidFill>
              </a:rPr>
              <a:t/>
            </a:r>
            <a:br>
              <a:rPr lang="en-US" sz="5000" b="1" dirty="0">
                <a:solidFill>
                  <a:schemeClr val="bg1"/>
                </a:solidFill>
              </a:rPr>
            </a:br>
            <a:r>
              <a:rPr lang="en-US" sz="5400" b="1" dirty="0">
                <a:solidFill>
                  <a:schemeClr val="bg1"/>
                </a:solidFill>
              </a:rPr>
              <a:t>the Good and the Bad </a:t>
            </a:r>
          </a:p>
        </p:txBody>
      </p:sp>
      <p:sp>
        <p:nvSpPr>
          <p:cNvPr id="3" name="Subtitle 2">
            <a:extLst>
              <a:ext uri="{FF2B5EF4-FFF2-40B4-BE49-F238E27FC236}">
                <a16:creationId xmlns:a16="http://schemas.microsoft.com/office/drawing/2014/main" xmlns="" id="{69A0AE96-842F-4B25-B7A3-915D949489B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83508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AA5F44-3E33-4714-BA69-0EF6CF6A3FC5}"/>
              </a:ext>
            </a:extLst>
          </p:cNvPr>
          <p:cNvSpPr>
            <a:spLocks noGrp="1"/>
          </p:cNvSpPr>
          <p:nvPr>
            <p:ph type="title"/>
          </p:nvPr>
        </p:nvSpPr>
        <p:spPr>
          <a:solidFill>
            <a:schemeClr val="accent1">
              <a:lumMod val="60000"/>
              <a:lumOff val="40000"/>
            </a:schemeClr>
          </a:solidFill>
        </p:spPr>
        <p:txBody>
          <a:bodyPr>
            <a:normAutofit/>
          </a:bodyPr>
          <a:lstStyle/>
          <a:p>
            <a:r>
              <a:rPr lang="en-US" sz="4800" b="1" dirty="0"/>
              <a:t>Memo sample #1 (Beginners)</a:t>
            </a:r>
            <a:endParaRPr lang="en-US" sz="4800" dirty="0"/>
          </a:p>
        </p:txBody>
      </p:sp>
      <p:sp>
        <p:nvSpPr>
          <p:cNvPr id="3" name="Content Placeholder 2">
            <a:extLst>
              <a:ext uri="{FF2B5EF4-FFF2-40B4-BE49-F238E27FC236}">
                <a16:creationId xmlns:a16="http://schemas.microsoft.com/office/drawing/2014/main" xmlns="" id="{4473326C-F7C8-478E-8457-33AA8FF4E74A}"/>
              </a:ext>
            </a:extLst>
          </p:cNvPr>
          <p:cNvSpPr>
            <a:spLocks noGrp="1"/>
          </p:cNvSpPr>
          <p:nvPr>
            <p:ph idx="1"/>
          </p:nvPr>
        </p:nvSpPr>
        <p:spPr>
          <a:xfrm>
            <a:off x="581192" y="1868558"/>
            <a:ext cx="11029615" cy="4611756"/>
          </a:xfrm>
        </p:spPr>
        <p:txBody>
          <a:bodyPr>
            <a:normAutofit fontScale="92500" lnSpcReduction="20000"/>
          </a:bodyPr>
          <a:lstStyle/>
          <a:p>
            <a:pPr marL="0" indent="0">
              <a:buNone/>
            </a:pPr>
            <a:r>
              <a:rPr lang="en-US" sz="2400" dirty="0"/>
              <a:t>To: All staff</a:t>
            </a:r>
            <a:br>
              <a:rPr lang="en-US" sz="2400" dirty="0"/>
            </a:br>
            <a:r>
              <a:rPr lang="en-US" sz="2400" dirty="0"/>
              <a:t>From: Daniel Smith, Vice President</a:t>
            </a:r>
            <a:br>
              <a:rPr lang="en-US" sz="2400" dirty="0"/>
            </a:br>
            <a:r>
              <a:rPr lang="en-US" sz="2400" dirty="0"/>
              <a:t>Date: October 10, 2019</a:t>
            </a:r>
            <a:br>
              <a:rPr lang="en-US" sz="2400" dirty="0"/>
            </a:br>
            <a:r>
              <a:rPr lang="en-US" sz="2400" dirty="0"/>
              <a:t>Subject: Parking</a:t>
            </a:r>
          </a:p>
          <a:p>
            <a:pPr marL="0" indent="0">
              <a:buNone/>
            </a:pPr>
            <a:endParaRPr lang="en-US" sz="2400" dirty="0"/>
          </a:p>
          <a:p>
            <a:pPr marL="0" indent="0">
              <a:buNone/>
            </a:pPr>
            <a:r>
              <a:rPr lang="en-US" sz="2400" dirty="0"/>
              <a:t>Dear colleagues,</a:t>
            </a:r>
          </a:p>
          <a:p>
            <a:pPr marL="0" indent="0">
              <a:buNone/>
            </a:pPr>
            <a:r>
              <a:rPr lang="en-US" sz="2400" dirty="0"/>
              <a:t>As you know, there are not enough parking places for everyone. This is because our parking lot is too small. From now on, if the parking lot is full, please park on Graham Avenue.</a:t>
            </a:r>
          </a:p>
          <a:p>
            <a:pPr marL="0" indent="0">
              <a:buNone/>
            </a:pPr>
            <a:r>
              <a:rPr lang="en-US" sz="2400" dirty="0"/>
              <a:t>Thank you for your cooperation. </a:t>
            </a:r>
          </a:p>
          <a:p>
            <a:pPr marL="0" indent="0">
              <a:buNone/>
            </a:pPr>
            <a:endParaRPr lang="en-US" sz="2400" dirty="0"/>
          </a:p>
          <a:p>
            <a:pPr marL="0" indent="0">
              <a:buNone/>
            </a:pPr>
            <a:r>
              <a:rPr lang="en-US" sz="2400" dirty="0"/>
              <a:t>Best Regards,</a:t>
            </a:r>
          </a:p>
          <a:p>
            <a:pPr marL="0" indent="0">
              <a:buNone/>
            </a:pPr>
            <a:r>
              <a:rPr lang="en-US" sz="2400" dirty="0"/>
              <a:t>Daniel Smith, Vice President</a:t>
            </a:r>
          </a:p>
          <a:p>
            <a:endParaRPr lang="en-US" dirty="0"/>
          </a:p>
        </p:txBody>
      </p:sp>
    </p:spTree>
    <p:extLst>
      <p:ext uri="{BB962C8B-B14F-4D97-AF65-F5344CB8AC3E}">
        <p14:creationId xmlns:p14="http://schemas.microsoft.com/office/powerpoint/2010/main" val="1741081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E5C986-1EC8-4E1F-83C6-2CA70315CC97}"/>
              </a:ext>
            </a:extLst>
          </p:cNvPr>
          <p:cNvSpPr>
            <a:spLocks noGrp="1"/>
          </p:cNvSpPr>
          <p:nvPr>
            <p:ph type="title"/>
          </p:nvPr>
        </p:nvSpPr>
        <p:spPr>
          <a:xfrm>
            <a:off x="581192" y="583096"/>
            <a:ext cx="11029616" cy="1126434"/>
          </a:xfrm>
          <a:solidFill>
            <a:schemeClr val="accent1">
              <a:lumMod val="60000"/>
              <a:lumOff val="40000"/>
            </a:schemeClr>
          </a:solidFill>
        </p:spPr>
        <p:txBody>
          <a:bodyPr>
            <a:normAutofit/>
          </a:bodyPr>
          <a:lstStyle/>
          <a:p>
            <a:r>
              <a:rPr lang="en-US" sz="4400" b="1" dirty="0"/>
              <a:t>Memo Sample #1 (Multi-level)</a:t>
            </a:r>
            <a:endParaRPr lang="en-US" sz="4400" dirty="0"/>
          </a:p>
        </p:txBody>
      </p:sp>
      <p:sp>
        <p:nvSpPr>
          <p:cNvPr id="3" name="Content Placeholder 2">
            <a:extLst>
              <a:ext uri="{FF2B5EF4-FFF2-40B4-BE49-F238E27FC236}">
                <a16:creationId xmlns:a16="http://schemas.microsoft.com/office/drawing/2014/main" xmlns="" id="{A4D9ACBF-02BA-4EC2-96F6-D3F78D2A3F0D}"/>
              </a:ext>
            </a:extLst>
          </p:cNvPr>
          <p:cNvSpPr>
            <a:spLocks noGrp="1"/>
          </p:cNvSpPr>
          <p:nvPr>
            <p:ph idx="1"/>
          </p:nvPr>
        </p:nvSpPr>
        <p:spPr>
          <a:xfrm>
            <a:off x="581192" y="1828800"/>
            <a:ext cx="11029615" cy="4737651"/>
          </a:xfrm>
        </p:spPr>
        <p:txBody>
          <a:bodyPr>
            <a:normAutofit fontScale="85000" lnSpcReduction="20000"/>
          </a:bodyPr>
          <a:lstStyle/>
          <a:p>
            <a:pPr marL="0" indent="0">
              <a:buNone/>
            </a:pPr>
            <a:r>
              <a:rPr lang="en-US" sz="2600" dirty="0"/>
              <a:t>To: All staff</a:t>
            </a:r>
            <a:br>
              <a:rPr lang="en-US" sz="2600" dirty="0"/>
            </a:br>
            <a:r>
              <a:rPr lang="en-US" sz="2600" dirty="0"/>
              <a:t>From: Daniel Smith, Vice President</a:t>
            </a:r>
            <a:br>
              <a:rPr lang="en-US" sz="2600" dirty="0"/>
            </a:br>
            <a:r>
              <a:rPr lang="en-US" sz="2600" dirty="0"/>
              <a:t>Date: October 10, 2019</a:t>
            </a:r>
            <a:br>
              <a:rPr lang="en-US" sz="2600" dirty="0"/>
            </a:br>
            <a:r>
              <a:rPr lang="en-US" sz="2600" dirty="0"/>
              <a:t>Subject: Parking concerns </a:t>
            </a:r>
          </a:p>
          <a:p>
            <a:pPr marL="0" indent="0">
              <a:buNone/>
            </a:pPr>
            <a:endParaRPr lang="en-US" sz="2600" dirty="0"/>
          </a:p>
          <a:p>
            <a:pPr marL="0" indent="0">
              <a:buNone/>
            </a:pPr>
            <a:r>
              <a:rPr lang="en-US" sz="2600" dirty="0"/>
              <a:t>Dear colleagues,</a:t>
            </a:r>
          </a:p>
          <a:p>
            <a:pPr marL="0" indent="0">
              <a:buNone/>
            </a:pPr>
            <a:r>
              <a:rPr lang="en-US" sz="2600" dirty="0"/>
              <a:t>There have been some problems with parking lately because we have many new employees and our parking lot is too small. From now on, if the parking lot is full, please park on Graham Avenue next to the main building.</a:t>
            </a:r>
          </a:p>
          <a:p>
            <a:pPr marL="0" indent="0">
              <a:buNone/>
            </a:pPr>
            <a:r>
              <a:rPr lang="en-US" sz="2600" dirty="0"/>
              <a:t>Thank you for your cooperation. Please let me know if you have any questions.</a:t>
            </a:r>
          </a:p>
          <a:p>
            <a:pPr marL="0" indent="0">
              <a:buNone/>
            </a:pPr>
            <a:endParaRPr lang="en-US" sz="2600" dirty="0"/>
          </a:p>
          <a:p>
            <a:pPr marL="0" indent="0">
              <a:buNone/>
            </a:pPr>
            <a:r>
              <a:rPr lang="en-US" sz="2600" dirty="0"/>
              <a:t>Best Regards,</a:t>
            </a:r>
          </a:p>
          <a:p>
            <a:pPr marL="0" indent="0">
              <a:buNone/>
            </a:pPr>
            <a:r>
              <a:rPr lang="en-US" sz="2600" dirty="0"/>
              <a:t>Daniel Smith, Vice President</a:t>
            </a:r>
          </a:p>
          <a:p>
            <a:endParaRPr lang="en-US" dirty="0"/>
          </a:p>
        </p:txBody>
      </p:sp>
    </p:spTree>
    <p:extLst>
      <p:ext uri="{BB962C8B-B14F-4D97-AF65-F5344CB8AC3E}">
        <p14:creationId xmlns:p14="http://schemas.microsoft.com/office/powerpoint/2010/main" val="3530507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06212C-AEB2-400E-96BA-0944F5A02788}"/>
              </a:ext>
            </a:extLst>
          </p:cNvPr>
          <p:cNvSpPr>
            <a:spLocks noGrp="1"/>
          </p:cNvSpPr>
          <p:nvPr>
            <p:ph type="title"/>
          </p:nvPr>
        </p:nvSpPr>
        <p:spPr>
          <a:solidFill>
            <a:srgbClr val="7030A0"/>
          </a:solidFill>
        </p:spPr>
        <p:txBody>
          <a:bodyPr>
            <a:normAutofit/>
          </a:bodyPr>
          <a:lstStyle/>
          <a:p>
            <a:r>
              <a:rPr lang="en-US" sz="4400" b="1" dirty="0"/>
              <a:t>Memo Sample #2 (Beginners)</a:t>
            </a:r>
            <a:endParaRPr lang="en-US" sz="4400" dirty="0"/>
          </a:p>
        </p:txBody>
      </p:sp>
      <p:sp>
        <p:nvSpPr>
          <p:cNvPr id="3" name="Content Placeholder 2">
            <a:extLst>
              <a:ext uri="{FF2B5EF4-FFF2-40B4-BE49-F238E27FC236}">
                <a16:creationId xmlns:a16="http://schemas.microsoft.com/office/drawing/2014/main" xmlns="" id="{FD57BB70-5459-4785-A7E6-429144811784}"/>
              </a:ext>
            </a:extLst>
          </p:cNvPr>
          <p:cNvSpPr>
            <a:spLocks noGrp="1"/>
          </p:cNvSpPr>
          <p:nvPr>
            <p:ph idx="1"/>
          </p:nvPr>
        </p:nvSpPr>
        <p:spPr>
          <a:xfrm>
            <a:off x="581192" y="1881809"/>
            <a:ext cx="11029615" cy="4757529"/>
          </a:xfrm>
        </p:spPr>
        <p:txBody>
          <a:bodyPr>
            <a:normAutofit/>
          </a:bodyPr>
          <a:lstStyle/>
          <a:p>
            <a:pPr marL="0" marR="0" indent="0">
              <a:spcBef>
                <a:spcPts val="0"/>
              </a:spcBef>
              <a:spcAft>
                <a:spcPts val="0"/>
              </a:spcAft>
              <a:buNone/>
            </a:pPr>
            <a:r>
              <a:rPr lang="en-US" sz="2200" dirty="0">
                <a:solidFill>
                  <a:srgbClr val="44546A"/>
                </a:solidFill>
                <a:latin typeface="+mj-lt"/>
                <a:ea typeface="Times New Roman" panose="02020603050405020304" pitchFamily="18" charset="0"/>
                <a:cs typeface="Times New Roman" panose="02020603050405020304" pitchFamily="18" charset="0"/>
              </a:rPr>
              <a:t>To: All Staff</a:t>
            </a:r>
            <a:endParaRPr lang="en-US" sz="1200" dirty="0">
              <a:latin typeface="+mj-lt"/>
              <a:ea typeface="Times New Roman" panose="02020603050405020304" pitchFamily="18" charset="0"/>
            </a:endParaRPr>
          </a:p>
          <a:p>
            <a:pPr marL="0" marR="0" indent="0">
              <a:spcBef>
                <a:spcPts val="0"/>
              </a:spcBef>
              <a:spcAft>
                <a:spcPts val="0"/>
              </a:spcAft>
              <a:buNone/>
            </a:pPr>
            <a:r>
              <a:rPr lang="en-US" sz="2200" dirty="0">
                <a:solidFill>
                  <a:srgbClr val="44546A"/>
                </a:solidFill>
                <a:latin typeface="+mj-lt"/>
                <a:ea typeface="Times New Roman" panose="02020603050405020304" pitchFamily="18" charset="0"/>
                <a:cs typeface="Times New Roman" panose="02020603050405020304" pitchFamily="18" charset="0"/>
              </a:rPr>
              <a:t>From: Anne Henderson, Production Manager</a:t>
            </a:r>
            <a:endParaRPr lang="en-US" sz="1200" dirty="0">
              <a:latin typeface="+mj-lt"/>
              <a:ea typeface="Times New Roman" panose="02020603050405020304" pitchFamily="18" charset="0"/>
            </a:endParaRPr>
          </a:p>
          <a:p>
            <a:pPr marL="0" marR="0" indent="0">
              <a:spcBef>
                <a:spcPts val="0"/>
              </a:spcBef>
              <a:spcAft>
                <a:spcPts val="0"/>
              </a:spcAft>
              <a:buNone/>
            </a:pPr>
            <a:r>
              <a:rPr lang="en-US" sz="2200" dirty="0">
                <a:solidFill>
                  <a:srgbClr val="44546A"/>
                </a:solidFill>
                <a:latin typeface="+mj-lt"/>
                <a:ea typeface="Times New Roman" panose="02020603050405020304" pitchFamily="18" charset="0"/>
                <a:cs typeface="Times New Roman" panose="02020603050405020304" pitchFamily="18" charset="0"/>
              </a:rPr>
              <a:t>Date: September 26, 2019</a:t>
            </a:r>
            <a:endParaRPr lang="en-US" sz="1200" dirty="0">
              <a:latin typeface="+mj-lt"/>
              <a:ea typeface="Times New Roman" panose="02020603050405020304" pitchFamily="18" charset="0"/>
            </a:endParaRPr>
          </a:p>
          <a:p>
            <a:pPr marL="0" marR="0" indent="0">
              <a:spcBef>
                <a:spcPts val="0"/>
              </a:spcBef>
              <a:spcAft>
                <a:spcPts val="0"/>
              </a:spcAft>
              <a:buNone/>
            </a:pPr>
            <a:r>
              <a:rPr lang="en-US" sz="2200" dirty="0">
                <a:solidFill>
                  <a:srgbClr val="44546A"/>
                </a:solidFill>
                <a:latin typeface="+mj-lt"/>
                <a:ea typeface="Times New Roman" panose="02020603050405020304" pitchFamily="18" charset="0"/>
                <a:cs typeface="Times New Roman" panose="02020603050405020304" pitchFamily="18" charset="0"/>
              </a:rPr>
              <a:t>Subject: </a:t>
            </a:r>
            <a:endParaRPr lang="en-US" sz="1200" dirty="0">
              <a:latin typeface="+mj-lt"/>
              <a:ea typeface="Times New Roman" panose="02020603050405020304" pitchFamily="18" charset="0"/>
            </a:endParaRPr>
          </a:p>
          <a:p>
            <a:pPr marL="0" indent="0">
              <a:buNone/>
            </a:pPr>
            <a:endParaRPr lang="en-US" sz="2200" dirty="0"/>
          </a:p>
          <a:p>
            <a:pPr marL="0" indent="0">
              <a:buNone/>
            </a:pPr>
            <a:r>
              <a:rPr lang="en-US" sz="2200" dirty="0"/>
              <a:t>Employees are not </a:t>
            </a:r>
            <a:r>
              <a:rPr lang="en-US" sz="2200" dirty="0" err="1"/>
              <a:t>folowwing</a:t>
            </a:r>
            <a:r>
              <a:rPr lang="en-US" sz="2200" dirty="0"/>
              <a:t> the 15-minute break rule. This is unacceptable. The new rules are: Employees have to go for break in two groups. Production staff are first. breaks will be for </a:t>
            </a:r>
            <a:r>
              <a:rPr lang="en-US" sz="2200" u="sng" dirty="0"/>
              <a:t>ONLY</a:t>
            </a:r>
            <a:r>
              <a:rPr lang="en-US" sz="2200" dirty="0"/>
              <a:t> 15 minutes!!! Everyone has to clock in and clock out. I expect you to cooperate. </a:t>
            </a:r>
          </a:p>
          <a:p>
            <a:pPr marL="0" indent="0">
              <a:buNone/>
            </a:pPr>
            <a:r>
              <a:rPr lang="en-US" sz="2200" dirty="0"/>
              <a:t> </a:t>
            </a:r>
          </a:p>
          <a:p>
            <a:pPr marL="0" indent="0">
              <a:buNone/>
            </a:pPr>
            <a:r>
              <a:rPr lang="en-US" sz="2200" dirty="0"/>
              <a:t>Anna Henderson,</a:t>
            </a:r>
          </a:p>
          <a:p>
            <a:pPr marL="0" indent="0">
              <a:buNone/>
            </a:pPr>
            <a:r>
              <a:rPr lang="en-US" sz="2200" dirty="0"/>
              <a:t>Production Manager</a:t>
            </a:r>
          </a:p>
          <a:p>
            <a:endParaRPr lang="en-US" dirty="0"/>
          </a:p>
        </p:txBody>
      </p:sp>
    </p:spTree>
    <p:extLst>
      <p:ext uri="{BB962C8B-B14F-4D97-AF65-F5344CB8AC3E}">
        <p14:creationId xmlns:p14="http://schemas.microsoft.com/office/powerpoint/2010/main" val="4062783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3F57E5-C0A5-45A1-906D-751C9E82B4A9}"/>
              </a:ext>
            </a:extLst>
          </p:cNvPr>
          <p:cNvSpPr>
            <a:spLocks noGrp="1"/>
          </p:cNvSpPr>
          <p:nvPr>
            <p:ph type="title"/>
          </p:nvPr>
        </p:nvSpPr>
        <p:spPr>
          <a:solidFill>
            <a:srgbClr val="7030A0"/>
          </a:solidFill>
        </p:spPr>
        <p:txBody>
          <a:bodyPr>
            <a:normAutofit/>
          </a:bodyPr>
          <a:lstStyle/>
          <a:p>
            <a:r>
              <a:rPr lang="en-US" sz="4400" b="1" dirty="0"/>
              <a:t>Memo Sample #2 (Multi-level)</a:t>
            </a:r>
            <a:endParaRPr lang="en-US" sz="4400" dirty="0"/>
          </a:p>
        </p:txBody>
      </p:sp>
      <p:sp>
        <p:nvSpPr>
          <p:cNvPr id="3" name="Content Placeholder 2">
            <a:extLst>
              <a:ext uri="{FF2B5EF4-FFF2-40B4-BE49-F238E27FC236}">
                <a16:creationId xmlns:a16="http://schemas.microsoft.com/office/drawing/2014/main" xmlns="" id="{4ADFEF4C-76DF-40A5-A96D-AB38C7655691}"/>
              </a:ext>
            </a:extLst>
          </p:cNvPr>
          <p:cNvSpPr>
            <a:spLocks noGrp="1"/>
          </p:cNvSpPr>
          <p:nvPr>
            <p:ph idx="1"/>
          </p:nvPr>
        </p:nvSpPr>
        <p:spPr>
          <a:xfrm>
            <a:off x="581192" y="1855304"/>
            <a:ext cx="11029615" cy="5002696"/>
          </a:xfrm>
        </p:spPr>
        <p:txBody>
          <a:bodyPr>
            <a:normAutofit lnSpcReduction="10000"/>
          </a:bodyPr>
          <a:lstStyle/>
          <a:p>
            <a:pPr marL="0" marR="0" indent="0">
              <a:spcBef>
                <a:spcPts val="0"/>
              </a:spcBef>
              <a:spcAft>
                <a:spcPts val="0"/>
              </a:spcAft>
              <a:buNone/>
            </a:pPr>
            <a:r>
              <a:rPr lang="en-US" sz="2200" dirty="0">
                <a:solidFill>
                  <a:srgbClr val="44546A"/>
                </a:solidFill>
                <a:latin typeface="+mj-lt"/>
                <a:ea typeface="Times New Roman" panose="02020603050405020304" pitchFamily="18" charset="0"/>
                <a:cs typeface="Times New Roman" panose="02020603050405020304" pitchFamily="18" charset="0"/>
              </a:rPr>
              <a:t>To: All Staff</a:t>
            </a:r>
            <a:endParaRPr lang="en-US" sz="1200" dirty="0">
              <a:latin typeface="+mj-lt"/>
              <a:ea typeface="Times New Roman" panose="02020603050405020304" pitchFamily="18" charset="0"/>
            </a:endParaRPr>
          </a:p>
          <a:p>
            <a:pPr marL="0" marR="0" indent="0">
              <a:spcBef>
                <a:spcPts val="0"/>
              </a:spcBef>
              <a:spcAft>
                <a:spcPts val="0"/>
              </a:spcAft>
              <a:buNone/>
            </a:pPr>
            <a:r>
              <a:rPr lang="en-US" sz="2200" dirty="0">
                <a:solidFill>
                  <a:srgbClr val="44546A"/>
                </a:solidFill>
                <a:latin typeface="+mj-lt"/>
                <a:ea typeface="Times New Roman" panose="02020603050405020304" pitchFamily="18" charset="0"/>
                <a:cs typeface="Times New Roman" panose="02020603050405020304" pitchFamily="18" charset="0"/>
              </a:rPr>
              <a:t>From: Anne Henderson, Production Manager</a:t>
            </a:r>
            <a:endParaRPr lang="en-US" sz="1200" dirty="0">
              <a:latin typeface="+mj-lt"/>
              <a:ea typeface="Times New Roman" panose="02020603050405020304" pitchFamily="18" charset="0"/>
            </a:endParaRPr>
          </a:p>
          <a:p>
            <a:pPr marL="0" marR="0" indent="0">
              <a:spcBef>
                <a:spcPts val="0"/>
              </a:spcBef>
              <a:spcAft>
                <a:spcPts val="0"/>
              </a:spcAft>
              <a:buNone/>
            </a:pPr>
            <a:r>
              <a:rPr lang="en-US" sz="2200" dirty="0">
                <a:solidFill>
                  <a:srgbClr val="44546A"/>
                </a:solidFill>
                <a:latin typeface="+mj-lt"/>
                <a:ea typeface="Times New Roman" panose="02020603050405020304" pitchFamily="18" charset="0"/>
                <a:cs typeface="Times New Roman" panose="02020603050405020304" pitchFamily="18" charset="0"/>
              </a:rPr>
              <a:t>Date: September 26, 2019</a:t>
            </a:r>
            <a:endParaRPr lang="en-US" sz="1200" dirty="0">
              <a:latin typeface="+mj-lt"/>
              <a:ea typeface="Times New Roman" panose="02020603050405020304" pitchFamily="18" charset="0"/>
            </a:endParaRPr>
          </a:p>
          <a:p>
            <a:pPr marL="0" marR="0" indent="0">
              <a:spcBef>
                <a:spcPts val="0"/>
              </a:spcBef>
              <a:spcAft>
                <a:spcPts val="0"/>
              </a:spcAft>
              <a:buNone/>
            </a:pPr>
            <a:r>
              <a:rPr lang="en-US" sz="2200" dirty="0">
                <a:solidFill>
                  <a:srgbClr val="44546A"/>
                </a:solidFill>
                <a:latin typeface="+mj-lt"/>
                <a:ea typeface="Times New Roman" panose="02020603050405020304" pitchFamily="18" charset="0"/>
                <a:cs typeface="Times New Roman" panose="02020603050405020304" pitchFamily="18" charset="0"/>
              </a:rPr>
              <a:t>Subject: </a:t>
            </a:r>
            <a:endParaRPr lang="en-US" sz="1200" dirty="0">
              <a:latin typeface="+mj-lt"/>
              <a:ea typeface="Times New Roman" panose="02020603050405020304" pitchFamily="18" charset="0"/>
            </a:endParaRPr>
          </a:p>
          <a:p>
            <a:pPr marL="0" indent="0">
              <a:buNone/>
            </a:pPr>
            <a:endParaRPr lang="en-US" sz="2200" dirty="0"/>
          </a:p>
          <a:p>
            <a:pPr marL="0" indent="0">
              <a:buNone/>
            </a:pPr>
            <a:r>
              <a:rPr lang="en-US" sz="2200" dirty="0"/>
              <a:t>Employees are not following the 15-minute break rule. This is unacceptable. Current break times are 15 minutes in the morning and 15 mins in the afternoon </a:t>
            </a:r>
            <a:r>
              <a:rPr lang="en-US" sz="2200" u="sng" dirty="0"/>
              <a:t>ONLY</a:t>
            </a:r>
            <a:r>
              <a:rPr lang="en-US" sz="2200" dirty="0"/>
              <a:t>!!! The new rules will are: Employees have to go for break in two groups: Production staff will go on break from 10:00 to 10.15 in the morning and from 3:00 to 3:15 in the afternoon. all other staff will go on break from 11:30 to 10:45 in the morning and from 3:30 to 3:45 in the afternoon. Everyone will clock in and clock out to prove they are following the rules. I expect you to cooperate. </a:t>
            </a:r>
          </a:p>
          <a:p>
            <a:pPr marL="0" indent="0">
              <a:buNone/>
            </a:pPr>
            <a:r>
              <a:rPr lang="en-US" sz="2200" dirty="0"/>
              <a:t>Anna Henderson,</a:t>
            </a:r>
          </a:p>
          <a:p>
            <a:pPr marL="0" indent="0">
              <a:buNone/>
            </a:pPr>
            <a:r>
              <a:rPr lang="en-US" sz="2200" dirty="0"/>
              <a:t>Production Manager</a:t>
            </a:r>
          </a:p>
          <a:p>
            <a:endParaRPr lang="en-US" dirty="0"/>
          </a:p>
        </p:txBody>
      </p:sp>
    </p:spTree>
    <p:extLst>
      <p:ext uri="{BB962C8B-B14F-4D97-AF65-F5344CB8AC3E}">
        <p14:creationId xmlns:p14="http://schemas.microsoft.com/office/powerpoint/2010/main" val="171619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287010-A86F-44D1-859E-C356BA5F964C}"/>
              </a:ext>
            </a:extLst>
          </p:cNvPr>
          <p:cNvSpPr>
            <a:spLocks noGrp="1"/>
          </p:cNvSpPr>
          <p:nvPr>
            <p:ph type="title"/>
          </p:nvPr>
        </p:nvSpPr>
        <p:spPr>
          <a:solidFill>
            <a:schemeClr val="accent6">
              <a:lumMod val="40000"/>
              <a:lumOff val="60000"/>
            </a:schemeClr>
          </a:solidFill>
        </p:spPr>
        <p:txBody>
          <a:bodyPr>
            <a:normAutofit fontScale="90000"/>
          </a:bodyPr>
          <a:lstStyle/>
          <a:p>
            <a:pPr algn="ctr"/>
            <a:r>
              <a:rPr lang="en-US" sz="5400" dirty="0"/>
              <a:t>Good Luck and happy </a:t>
            </a:r>
            <a:br>
              <a:rPr lang="en-US" sz="5400" dirty="0"/>
            </a:br>
            <a:r>
              <a:rPr lang="en-US" sz="5400" dirty="0"/>
              <a:t>memo writing!</a:t>
            </a:r>
          </a:p>
        </p:txBody>
      </p:sp>
      <p:sp>
        <p:nvSpPr>
          <p:cNvPr id="3" name="Text Placeholder 2">
            <a:extLst>
              <a:ext uri="{FF2B5EF4-FFF2-40B4-BE49-F238E27FC236}">
                <a16:creationId xmlns:a16="http://schemas.microsoft.com/office/drawing/2014/main" xmlns="" id="{64A49DCE-44F0-4292-94B3-EEC9FC6622E3}"/>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27762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99F63E-5633-4889-96BD-88787919C4BD}"/>
              </a:ext>
            </a:extLst>
          </p:cNvPr>
          <p:cNvSpPr>
            <a:spLocks noGrp="1"/>
          </p:cNvSpPr>
          <p:nvPr>
            <p:ph type="title"/>
          </p:nvPr>
        </p:nvSpPr>
        <p:spPr/>
        <p:txBody>
          <a:bodyPr>
            <a:normAutofit/>
          </a:bodyPr>
          <a:lstStyle/>
          <a:p>
            <a:r>
              <a:rPr lang="en-US" sz="3600" dirty="0"/>
              <a:t>Sources</a:t>
            </a:r>
          </a:p>
        </p:txBody>
      </p:sp>
      <p:sp>
        <p:nvSpPr>
          <p:cNvPr id="3" name="Content Placeholder 2">
            <a:extLst>
              <a:ext uri="{FF2B5EF4-FFF2-40B4-BE49-F238E27FC236}">
                <a16:creationId xmlns:a16="http://schemas.microsoft.com/office/drawing/2014/main" xmlns="" id="{484B0B70-3984-4D82-9B5B-FD2C56D53D91}"/>
              </a:ext>
            </a:extLst>
          </p:cNvPr>
          <p:cNvSpPr>
            <a:spLocks noGrp="1"/>
          </p:cNvSpPr>
          <p:nvPr>
            <p:ph sz="half" idx="1"/>
          </p:nvPr>
        </p:nvSpPr>
        <p:spPr>
          <a:xfrm>
            <a:off x="581192" y="2228003"/>
            <a:ext cx="8324269" cy="3633047"/>
          </a:xfrm>
        </p:spPr>
        <p:txBody>
          <a:bodyPr/>
          <a:lstStyle/>
          <a:p>
            <a:pPr>
              <a:buClr>
                <a:schemeClr val="bg2">
                  <a:lumMod val="25000"/>
                </a:schemeClr>
              </a:buClr>
            </a:pPr>
            <a:r>
              <a:rPr lang="fr-FR" dirty="0">
                <a:hlinkClick r:id="rId2"/>
              </a:rPr>
              <a:t>https://kopywritingkourse.com/how-to-write-a-memo/</a:t>
            </a:r>
            <a:endParaRPr lang="fr-FR" dirty="0"/>
          </a:p>
          <a:p>
            <a:pPr>
              <a:buClr>
                <a:schemeClr val="bg2">
                  <a:lumMod val="25000"/>
                </a:schemeClr>
              </a:buClr>
            </a:pPr>
            <a:r>
              <a:rPr lang="fr-FR" dirty="0">
                <a:hlinkClick r:id="rId3"/>
              </a:rPr>
              <a:t>https://smallbusiness.chron.com/importance-courtesy-writing-business-letters-2852.html</a:t>
            </a:r>
            <a:endParaRPr lang="fr-FR" dirty="0"/>
          </a:p>
          <a:p>
            <a:pPr>
              <a:buClr>
                <a:schemeClr val="bg2">
                  <a:lumMod val="25000"/>
                </a:schemeClr>
              </a:buClr>
            </a:pPr>
            <a:r>
              <a:rPr lang="en-US" dirty="0"/>
              <a:t>https://work.chron.com/write-courteous-memo-9896.html</a:t>
            </a:r>
          </a:p>
          <a:p>
            <a:pPr marL="0" indent="0">
              <a:buNone/>
            </a:pPr>
            <a:r>
              <a:rPr lang="fr-FR" dirty="0"/>
              <a:t/>
            </a:r>
            <a:br>
              <a:rPr lang="fr-FR" dirty="0"/>
            </a:br>
            <a:endParaRPr lang="en-US" dirty="0"/>
          </a:p>
        </p:txBody>
      </p:sp>
      <p:sp>
        <p:nvSpPr>
          <p:cNvPr id="4" name="Content Placeholder 3">
            <a:extLst>
              <a:ext uri="{FF2B5EF4-FFF2-40B4-BE49-F238E27FC236}">
                <a16:creationId xmlns:a16="http://schemas.microsoft.com/office/drawing/2014/main" xmlns="" id="{1F91B71A-BFF0-4653-AB66-68D8EC7493CD}"/>
              </a:ext>
            </a:extLst>
          </p:cNvPr>
          <p:cNvSpPr>
            <a:spLocks noGrp="1"/>
          </p:cNvSpPr>
          <p:nvPr>
            <p:ph sz="half" idx="2"/>
          </p:nvPr>
        </p:nvSpPr>
        <p:spPr>
          <a:xfrm>
            <a:off x="9501809" y="2228003"/>
            <a:ext cx="2109000" cy="3633047"/>
          </a:xfrm>
        </p:spPr>
        <p:txBody>
          <a:bodyPr/>
          <a:lstStyle/>
          <a:p>
            <a:endParaRPr lang="en-US" dirty="0"/>
          </a:p>
        </p:txBody>
      </p:sp>
    </p:spTree>
    <p:extLst>
      <p:ext uri="{BB962C8B-B14F-4D97-AF65-F5344CB8AC3E}">
        <p14:creationId xmlns:p14="http://schemas.microsoft.com/office/powerpoint/2010/main" val="181802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4B968D-5E40-45FF-873B-4C7AFA277625}"/>
              </a:ext>
            </a:extLst>
          </p:cNvPr>
          <p:cNvSpPr>
            <a:spLocks noGrp="1"/>
          </p:cNvSpPr>
          <p:nvPr>
            <p:ph type="title"/>
          </p:nvPr>
        </p:nvSpPr>
        <p:spPr/>
        <p:txBody>
          <a:bodyPr>
            <a:normAutofit/>
          </a:bodyPr>
          <a:lstStyle/>
          <a:p>
            <a:r>
              <a:rPr lang="en-US" sz="5400" dirty="0"/>
              <a:t>What is a work memo? </a:t>
            </a:r>
          </a:p>
        </p:txBody>
      </p:sp>
      <p:sp>
        <p:nvSpPr>
          <p:cNvPr id="3" name="Content Placeholder 2">
            <a:extLst>
              <a:ext uri="{FF2B5EF4-FFF2-40B4-BE49-F238E27FC236}">
                <a16:creationId xmlns:a16="http://schemas.microsoft.com/office/drawing/2014/main" xmlns="" id="{E5415F36-247F-4C7B-BB3B-13977D9892D1}"/>
              </a:ext>
            </a:extLst>
          </p:cNvPr>
          <p:cNvSpPr>
            <a:spLocks noGrp="1"/>
          </p:cNvSpPr>
          <p:nvPr>
            <p:ph idx="1"/>
          </p:nvPr>
        </p:nvSpPr>
        <p:spPr/>
        <p:txBody>
          <a:bodyPr>
            <a:normAutofit/>
          </a:bodyPr>
          <a:lstStyle/>
          <a:p>
            <a:pPr>
              <a:buFont typeface="Wingdings" panose="05000000000000000000" pitchFamily="2" charset="2"/>
              <a:buChar char="v"/>
            </a:pPr>
            <a:r>
              <a:rPr lang="en-US" sz="4000" dirty="0">
                <a:latin typeface="Arial Narrow" panose="020B0606020202030204" pitchFamily="34" charset="0"/>
              </a:rPr>
              <a:t>A work memo is a note to employees</a:t>
            </a:r>
          </a:p>
          <a:p>
            <a:pPr lvl="1">
              <a:buFont typeface="Wingdings" panose="05000000000000000000" pitchFamily="2" charset="2"/>
              <a:buChar char="§"/>
            </a:pPr>
            <a:r>
              <a:rPr lang="en-US" sz="3800" dirty="0">
                <a:latin typeface="Arial Narrow" panose="020B0606020202030204" pitchFamily="34" charset="0"/>
              </a:rPr>
              <a:t>telling them to do something, or</a:t>
            </a:r>
          </a:p>
          <a:p>
            <a:pPr lvl="1">
              <a:buFont typeface="Wingdings" panose="05000000000000000000" pitchFamily="2" charset="2"/>
              <a:buChar char="§"/>
            </a:pPr>
            <a:r>
              <a:rPr lang="en-US" sz="3800" dirty="0">
                <a:latin typeface="Arial Narrow" panose="020B0606020202030204" pitchFamily="34" charset="0"/>
              </a:rPr>
              <a:t>informing them about something.</a:t>
            </a:r>
          </a:p>
        </p:txBody>
      </p:sp>
      <p:pic>
        <p:nvPicPr>
          <p:cNvPr id="4" name="Picture 3">
            <a:extLst>
              <a:ext uri="{FF2B5EF4-FFF2-40B4-BE49-F238E27FC236}">
                <a16:creationId xmlns:a16="http://schemas.microsoft.com/office/drawing/2014/main" xmlns="" id="{61F0CCEC-B0E2-457E-8D5A-54889B7A12AB}"/>
              </a:ext>
            </a:extLst>
          </p:cNvPr>
          <p:cNvPicPr>
            <a:picLocks noChangeAspect="1"/>
          </p:cNvPicPr>
          <p:nvPr/>
        </p:nvPicPr>
        <p:blipFill>
          <a:blip r:embed="rId2"/>
          <a:stretch>
            <a:fillRect/>
          </a:stretch>
        </p:blipFill>
        <p:spPr>
          <a:xfrm rot="1096130">
            <a:off x="7678598" y="4028662"/>
            <a:ext cx="2162175" cy="2168485"/>
          </a:xfrm>
          <a:prstGeom prst="rect">
            <a:avLst/>
          </a:prstGeom>
        </p:spPr>
      </p:pic>
    </p:spTree>
    <p:extLst>
      <p:ext uri="{BB962C8B-B14F-4D97-AF65-F5344CB8AC3E}">
        <p14:creationId xmlns:p14="http://schemas.microsoft.com/office/powerpoint/2010/main" val="3468648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490B5-6BDA-4990-B421-86690405BB5A}"/>
              </a:ext>
            </a:extLst>
          </p:cNvPr>
          <p:cNvSpPr>
            <a:spLocks noGrp="1"/>
          </p:cNvSpPr>
          <p:nvPr>
            <p:ph type="title"/>
          </p:nvPr>
        </p:nvSpPr>
        <p:spPr>
          <a:solidFill>
            <a:srgbClr val="7030A0"/>
          </a:solidFill>
        </p:spPr>
        <p:txBody>
          <a:bodyPr>
            <a:normAutofit/>
          </a:bodyPr>
          <a:lstStyle/>
          <a:p>
            <a:r>
              <a:rPr lang="en-US" sz="5400" dirty="0"/>
              <a:t>form and purpose</a:t>
            </a:r>
          </a:p>
        </p:txBody>
      </p:sp>
      <p:sp>
        <p:nvSpPr>
          <p:cNvPr id="3" name="Content Placeholder 2">
            <a:extLst>
              <a:ext uri="{FF2B5EF4-FFF2-40B4-BE49-F238E27FC236}">
                <a16:creationId xmlns:a16="http://schemas.microsoft.com/office/drawing/2014/main" xmlns="" id="{F19C1369-9637-4119-89E0-39C4561CB92D}"/>
              </a:ext>
            </a:extLst>
          </p:cNvPr>
          <p:cNvSpPr>
            <a:spLocks noGrp="1"/>
          </p:cNvSpPr>
          <p:nvPr>
            <p:ph idx="1"/>
          </p:nvPr>
        </p:nvSpPr>
        <p:spPr>
          <a:xfrm>
            <a:off x="581192" y="1855304"/>
            <a:ext cx="11029615" cy="4003495"/>
          </a:xfrm>
        </p:spPr>
        <p:txBody>
          <a:bodyPr>
            <a:normAutofit/>
          </a:bodyPr>
          <a:lstStyle/>
          <a:p>
            <a:pPr>
              <a:buFont typeface="Wingdings" panose="05000000000000000000" pitchFamily="2" charset="2"/>
              <a:buChar char="v"/>
            </a:pPr>
            <a:r>
              <a:rPr lang="en-US" sz="3600" dirty="0">
                <a:latin typeface="Arial" panose="020B0604020202020204" pitchFamily="34" charset="0"/>
                <a:cs typeface="Arial" panose="020B0604020202020204" pitchFamily="34" charset="0"/>
              </a:rPr>
              <a:t>A memo is usually sent as an email.</a:t>
            </a:r>
          </a:p>
          <a:p>
            <a:pPr>
              <a:buFont typeface="Wingdings" panose="05000000000000000000" pitchFamily="2" charset="2"/>
              <a:buChar char="v"/>
            </a:pPr>
            <a:r>
              <a:rPr lang="en-US" sz="3600" dirty="0">
                <a:latin typeface="Arial" panose="020B0604020202020204" pitchFamily="34" charset="0"/>
                <a:cs typeface="Arial" panose="020B0604020202020204" pitchFamily="34" charset="0"/>
              </a:rPr>
              <a:t>It can replace the need to have an entire meeting about a small subject.</a:t>
            </a:r>
          </a:p>
        </p:txBody>
      </p:sp>
    </p:spTree>
    <p:extLst>
      <p:ext uri="{BB962C8B-B14F-4D97-AF65-F5344CB8AC3E}">
        <p14:creationId xmlns:p14="http://schemas.microsoft.com/office/powerpoint/2010/main" val="483289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C75F78-6D03-4760-9331-03D4996149E1}"/>
              </a:ext>
            </a:extLst>
          </p:cNvPr>
          <p:cNvSpPr>
            <a:spLocks noGrp="1"/>
          </p:cNvSpPr>
          <p:nvPr>
            <p:ph type="title"/>
          </p:nvPr>
        </p:nvSpPr>
        <p:spPr>
          <a:xfrm>
            <a:off x="581192" y="689112"/>
            <a:ext cx="11029616" cy="1491383"/>
          </a:xfrm>
          <a:solidFill>
            <a:schemeClr val="accent1">
              <a:lumMod val="60000"/>
              <a:lumOff val="40000"/>
            </a:schemeClr>
          </a:solidFill>
        </p:spPr>
        <p:txBody>
          <a:bodyPr>
            <a:noAutofit/>
          </a:bodyPr>
          <a:lstStyle/>
          <a:p>
            <a:r>
              <a:rPr lang="en-US" sz="5400" dirty="0">
                <a:solidFill>
                  <a:schemeClr val="tx1"/>
                </a:solidFill>
              </a:rPr>
              <a:t>Possible reasons to send out a memo:</a:t>
            </a:r>
          </a:p>
        </p:txBody>
      </p:sp>
      <p:sp>
        <p:nvSpPr>
          <p:cNvPr id="3" name="Content Placeholder 2">
            <a:extLst>
              <a:ext uri="{FF2B5EF4-FFF2-40B4-BE49-F238E27FC236}">
                <a16:creationId xmlns:a16="http://schemas.microsoft.com/office/drawing/2014/main" xmlns="" id="{554F4279-8E1B-4142-A4E9-A853ED1D3C4E}"/>
              </a:ext>
            </a:extLst>
          </p:cNvPr>
          <p:cNvSpPr>
            <a:spLocks noGrp="1"/>
          </p:cNvSpPr>
          <p:nvPr>
            <p:ph idx="1"/>
          </p:nvPr>
        </p:nvSpPr>
        <p:spPr>
          <a:xfrm>
            <a:off x="581192" y="2180496"/>
            <a:ext cx="11029615" cy="3678303"/>
          </a:xfrm>
        </p:spPr>
        <p:txBody>
          <a:bodyPr>
            <a:normAutofit/>
          </a:bodyPr>
          <a:lstStyle/>
          <a:p>
            <a:pPr fontAlgn="base"/>
            <a:r>
              <a:rPr lang="en-US" sz="3200" dirty="0">
                <a:latin typeface="Arial" panose="020B0604020202020204" pitchFamily="34" charset="0"/>
                <a:cs typeface="Arial" panose="020B0604020202020204" pitchFamily="34" charset="0"/>
              </a:rPr>
              <a:t>To remind staff that all passwords need to be changed every 60 days.</a:t>
            </a:r>
          </a:p>
          <a:p>
            <a:pPr fontAlgn="base"/>
            <a:r>
              <a:rPr lang="en-US" sz="3200" dirty="0">
                <a:latin typeface="Arial" panose="020B0604020202020204" pitchFamily="34" charset="0"/>
                <a:cs typeface="Arial" panose="020B0604020202020204" pitchFamily="34" charset="0"/>
              </a:rPr>
              <a:t>To inform staff about new parking rules.</a:t>
            </a:r>
          </a:p>
          <a:p>
            <a:r>
              <a:rPr lang="en-US" sz="3200" dirty="0">
                <a:latin typeface="Arial" panose="020B0604020202020204" pitchFamily="34" charset="0"/>
                <a:cs typeface="Arial" panose="020B0604020202020204" pitchFamily="34" charset="0"/>
              </a:rPr>
              <a:t>To announce a holiday party.</a:t>
            </a:r>
          </a:p>
        </p:txBody>
      </p:sp>
    </p:spTree>
    <p:extLst>
      <p:ext uri="{BB962C8B-B14F-4D97-AF65-F5344CB8AC3E}">
        <p14:creationId xmlns:p14="http://schemas.microsoft.com/office/powerpoint/2010/main" val="1658194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B9A7DF-1478-495A-B399-9B80045493D3}"/>
              </a:ext>
            </a:extLst>
          </p:cNvPr>
          <p:cNvSpPr>
            <a:spLocks noGrp="1"/>
          </p:cNvSpPr>
          <p:nvPr>
            <p:ph type="title"/>
          </p:nvPr>
        </p:nvSpPr>
        <p:spPr>
          <a:xfrm>
            <a:off x="581193" y="2835966"/>
            <a:ext cx="11029615" cy="1705452"/>
          </a:xfrm>
          <a:solidFill>
            <a:srgbClr val="7030A0"/>
          </a:solidFill>
        </p:spPr>
        <p:txBody>
          <a:bodyPr>
            <a:noAutofit/>
          </a:bodyPr>
          <a:lstStyle/>
          <a:p>
            <a:r>
              <a:rPr lang="en-US" sz="5400" dirty="0">
                <a:solidFill>
                  <a:schemeClr val="bg1"/>
                </a:solidFill>
              </a:rPr>
              <a:t>Guidelines for writing a work memo</a:t>
            </a:r>
          </a:p>
        </p:txBody>
      </p:sp>
      <p:sp>
        <p:nvSpPr>
          <p:cNvPr id="3" name="Text Placeholder 2">
            <a:extLst>
              <a:ext uri="{FF2B5EF4-FFF2-40B4-BE49-F238E27FC236}">
                <a16:creationId xmlns:a16="http://schemas.microsoft.com/office/drawing/2014/main" xmlns="" id="{72CA0FBB-F88D-4060-83B0-6565D9B7351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92557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A5DC7D-FABA-4B07-828B-32EC405FF0A0}"/>
              </a:ext>
            </a:extLst>
          </p:cNvPr>
          <p:cNvSpPr>
            <a:spLocks noGrp="1"/>
          </p:cNvSpPr>
          <p:nvPr>
            <p:ph type="title"/>
          </p:nvPr>
        </p:nvSpPr>
        <p:spPr>
          <a:solidFill>
            <a:srgbClr val="FF9933"/>
          </a:solidFill>
        </p:spPr>
        <p:txBody>
          <a:bodyPr>
            <a:normAutofit fontScale="90000"/>
          </a:bodyPr>
          <a:lstStyle/>
          <a:p>
            <a:r>
              <a:rPr lang="en-US" sz="5400" dirty="0"/>
              <a:t>Keep it short and to the point</a:t>
            </a:r>
          </a:p>
        </p:txBody>
      </p:sp>
      <p:sp>
        <p:nvSpPr>
          <p:cNvPr id="3" name="Content Placeholder 2">
            <a:extLst>
              <a:ext uri="{FF2B5EF4-FFF2-40B4-BE49-F238E27FC236}">
                <a16:creationId xmlns:a16="http://schemas.microsoft.com/office/drawing/2014/main" xmlns="" id="{C07AD7E7-C68F-4C52-A3EE-4BC2C0974F98}"/>
              </a:ext>
            </a:extLst>
          </p:cNvPr>
          <p:cNvSpPr>
            <a:spLocks noGrp="1"/>
          </p:cNvSpPr>
          <p:nvPr>
            <p:ph idx="1"/>
          </p:nvPr>
        </p:nvSpPr>
        <p:spPr/>
        <p:txBody>
          <a:bodyPr>
            <a:normAutofit/>
          </a:bodyPr>
          <a:lstStyle/>
          <a:p>
            <a:pPr>
              <a:buFont typeface="Wingdings" panose="05000000000000000000" pitchFamily="2" charset="2"/>
              <a:buChar char="v"/>
            </a:pPr>
            <a:r>
              <a:rPr lang="en-US" sz="3200" dirty="0">
                <a:latin typeface="Arial" panose="020B0604020202020204" pitchFamily="34" charset="0"/>
                <a:cs typeface="Arial" panose="020B0604020202020204" pitchFamily="34" charset="0"/>
              </a:rPr>
              <a:t>Your colleagues usually do not have time to read long memos. </a:t>
            </a:r>
          </a:p>
          <a:p>
            <a:pPr>
              <a:buFont typeface="Wingdings" panose="05000000000000000000" pitchFamily="2" charset="2"/>
              <a:buChar char="v"/>
            </a:pPr>
            <a:r>
              <a:rPr lang="en-US" sz="3200" dirty="0">
                <a:latin typeface="Arial" panose="020B0604020202020204" pitchFamily="34" charset="0"/>
                <a:cs typeface="Arial" panose="020B0604020202020204" pitchFamily="34" charset="0"/>
              </a:rPr>
              <a:t>Therefore:</a:t>
            </a:r>
          </a:p>
          <a:p>
            <a:pPr lvl="1">
              <a:buFont typeface="Wingdings" panose="05000000000000000000" pitchFamily="2" charset="2"/>
              <a:buChar char="§"/>
            </a:pPr>
            <a:r>
              <a:rPr lang="en-US" sz="3000" dirty="0">
                <a:latin typeface="Arial" panose="020B0604020202020204" pitchFamily="34" charset="0"/>
                <a:cs typeface="Arial" panose="020B0604020202020204" pitchFamily="34" charset="0"/>
              </a:rPr>
              <a:t>State your purpose clearly at the beginning.</a:t>
            </a:r>
          </a:p>
          <a:p>
            <a:pPr lvl="1">
              <a:buFont typeface="Wingdings" panose="05000000000000000000" pitchFamily="2" charset="2"/>
              <a:buChar char="§"/>
            </a:pPr>
            <a:r>
              <a:rPr lang="en-US" sz="3000" dirty="0">
                <a:latin typeface="Arial" panose="020B0604020202020204" pitchFamily="34" charset="0"/>
                <a:cs typeface="Arial" panose="020B0604020202020204" pitchFamily="34" charset="0"/>
              </a:rPr>
              <a:t>Use as little space as possible. </a:t>
            </a:r>
          </a:p>
          <a:p>
            <a:pPr marL="0" indent="0">
              <a:buNone/>
            </a:pPr>
            <a:r>
              <a:rPr lang="en-US" sz="3200" dirty="0"/>
              <a:t> </a:t>
            </a:r>
          </a:p>
        </p:txBody>
      </p:sp>
      <p:pic>
        <p:nvPicPr>
          <p:cNvPr id="4" name="Picture 3">
            <a:extLst>
              <a:ext uri="{FF2B5EF4-FFF2-40B4-BE49-F238E27FC236}">
                <a16:creationId xmlns:a16="http://schemas.microsoft.com/office/drawing/2014/main" xmlns="" id="{D1E4BD74-E490-4849-9CBF-9454A61DD79C}"/>
              </a:ext>
            </a:extLst>
          </p:cNvPr>
          <p:cNvPicPr>
            <a:picLocks noChangeAspect="1"/>
          </p:cNvPicPr>
          <p:nvPr/>
        </p:nvPicPr>
        <p:blipFill>
          <a:blip r:embed="rId2"/>
          <a:stretch>
            <a:fillRect/>
          </a:stretch>
        </p:blipFill>
        <p:spPr>
          <a:xfrm>
            <a:off x="8812696" y="3048001"/>
            <a:ext cx="2186608" cy="2810798"/>
          </a:xfrm>
          <a:prstGeom prst="rect">
            <a:avLst/>
          </a:prstGeom>
        </p:spPr>
      </p:pic>
    </p:spTree>
    <p:extLst>
      <p:ext uri="{BB962C8B-B14F-4D97-AF65-F5344CB8AC3E}">
        <p14:creationId xmlns:p14="http://schemas.microsoft.com/office/powerpoint/2010/main" val="2580089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601C58-2BCC-4F65-B507-0FA81089F32D}"/>
              </a:ext>
            </a:extLst>
          </p:cNvPr>
          <p:cNvSpPr>
            <a:spLocks noGrp="1"/>
          </p:cNvSpPr>
          <p:nvPr>
            <p:ph type="title"/>
          </p:nvPr>
        </p:nvSpPr>
        <p:spPr>
          <a:solidFill>
            <a:schemeClr val="tx2">
              <a:lumMod val="75000"/>
            </a:schemeClr>
          </a:solidFill>
        </p:spPr>
        <p:txBody>
          <a:bodyPr/>
          <a:lstStyle/>
          <a:p>
            <a:endParaRPr lang="en-US" dirty="0"/>
          </a:p>
        </p:txBody>
      </p:sp>
      <p:sp>
        <p:nvSpPr>
          <p:cNvPr id="3" name="Content Placeholder 2">
            <a:extLst>
              <a:ext uri="{FF2B5EF4-FFF2-40B4-BE49-F238E27FC236}">
                <a16:creationId xmlns:a16="http://schemas.microsoft.com/office/drawing/2014/main" xmlns="" id="{99FFE190-FEE4-40BD-9524-789C3A6A398D}"/>
              </a:ext>
            </a:extLst>
          </p:cNvPr>
          <p:cNvSpPr>
            <a:spLocks noGrp="1"/>
          </p:cNvSpPr>
          <p:nvPr>
            <p:ph idx="1"/>
          </p:nvPr>
        </p:nvSpPr>
        <p:spPr>
          <a:xfrm>
            <a:off x="447816" y="1510748"/>
            <a:ext cx="11292840" cy="3295251"/>
          </a:xfrm>
        </p:spPr>
        <p:txBody>
          <a:bodyPr>
            <a:normAutofit fontScale="77500" lnSpcReduction="20000"/>
          </a:bodyPr>
          <a:lstStyle/>
          <a:p>
            <a:r>
              <a:rPr lang="en-US" sz="6400" dirty="0">
                <a:solidFill>
                  <a:schemeClr val="tx1"/>
                </a:solidFill>
              </a:rPr>
              <a:t>MAKE SURE IT IS READABLE</a:t>
            </a:r>
          </a:p>
          <a:p>
            <a:pPr marL="0" indent="0">
              <a:buNone/>
            </a:pPr>
            <a:endParaRPr lang="en-US" sz="3200" b="1" dirty="0"/>
          </a:p>
          <a:p>
            <a:pPr marL="0" indent="0">
              <a:buNone/>
            </a:pPr>
            <a:r>
              <a:rPr lang="en-US" sz="3600" dirty="0">
                <a:latin typeface="Arial" panose="020B0604020202020204" pitchFamily="34" charset="0"/>
                <a:cs typeface="Arial" panose="020B0604020202020204" pitchFamily="34" charset="0"/>
              </a:rPr>
              <a:t>Some formatting details can make your memo more readable. </a:t>
            </a:r>
          </a:p>
          <a:p>
            <a:pPr marL="0" indent="0">
              <a:buNone/>
            </a:pPr>
            <a:r>
              <a:rPr lang="en-US" sz="3600" dirty="0">
                <a:latin typeface="Arial" panose="020B0604020202020204" pitchFamily="34" charset="0"/>
                <a:cs typeface="Arial" panose="020B0604020202020204" pitchFamily="34" charset="0"/>
              </a:rPr>
              <a:t>To help recipients understand and read it quickly, try: </a:t>
            </a:r>
          </a:p>
          <a:p>
            <a:pPr lvl="1">
              <a:buFont typeface="Wingdings" panose="05000000000000000000" pitchFamily="2" charset="2"/>
              <a:buChar char="§"/>
            </a:pPr>
            <a:r>
              <a:rPr lang="en-US" sz="3400" dirty="0">
                <a:latin typeface="Arial" panose="020B0604020202020204" pitchFamily="34" charset="0"/>
                <a:cs typeface="Arial" panose="020B0604020202020204" pitchFamily="34" charset="0"/>
              </a:rPr>
              <a:t>	 short paragraphs </a:t>
            </a:r>
          </a:p>
          <a:p>
            <a:pPr lvl="1">
              <a:buFont typeface="Wingdings" panose="05000000000000000000" pitchFamily="2" charset="2"/>
              <a:buChar char="§"/>
            </a:pPr>
            <a:r>
              <a:rPr lang="en-US" sz="3400" dirty="0">
                <a:latin typeface="Arial" panose="020B0604020202020204" pitchFamily="34" charset="0"/>
                <a:cs typeface="Arial" panose="020B0604020202020204" pitchFamily="34" charset="0"/>
              </a:rPr>
              <a:t>	 indented or bulleted lists</a:t>
            </a:r>
          </a:p>
          <a:p>
            <a:pPr marL="0" indent="0">
              <a:buNone/>
            </a:pPr>
            <a:endParaRPr lang="en-US" dirty="0"/>
          </a:p>
          <a:p>
            <a:pPr marL="0" indent="0">
              <a:buNone/>
            </a:pPr>
            <a:endParaRPr lang="en-US" sz="5400" dirty="0"/>
          </a:p>
        </p:txBody>
      </p:sp>
      <p:sp>
        <p:nvSpPr>
          <p:cNvPr id="4" name="Text Placeholder 3">
            <a:extLst>
              <a:ext uri="{FF2B5EF4-FFF2-40B4-BE49-F238E27FC236}">
                <a16:creationId xmlns:a16="http://schemas.microsoft.com/office/drawing/2014/main" xmlns="" id="{F6A246F9-02BD-4CFA-9941-62C1A8DC9EA7}"/>
              </a:ext>
            </a:extLst>
          </p:cNvPr>
          <p:cNvSpPr>
            <a:spLocks noGrp="1"/>
          </p:cNvSpPr>
          <p:nvPr>
            <p:ph type="body" sz="half" idx="2"/>
          </p:nvPr>
        </p:nvSpPr>
        <p:spPr>
          <a:solidFill>
            <a:schemeClr val="tx1">
              <a:lumMod val="85000"/>
              <a:lumOff val="15000"/>
            </a:schemeClr>
          </a:solidFill>
        </p:spPr>
        <p:txBody>
          <a:bodyPr/>
          <a:lstStyle/>
          <a:p>
            <a:endParaRPr lang="en-US" dirty="0"/>
          </a:p>
        </p:txBody>
      </p:sp>
    </p:spTree>
    <p:extLst>
      <p:ext uri="{BB962C8B-B14F-4D97-AF65-F5344CB8AC3E}">
        <p14:creationId xmlns:p14="http://schemas.microsoft.com/office/powerpoint/2010/main" val="2113492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6A8A3F-3560-4F0F-9AB8-62EDE727C94C}"/>
              </a:ext>
            </a:extLst>
          </p:cNvPr>
          <p:cNvSpPr>
            <a:spLocks noGrp="1"/>
          </p:cNvSpPr>
          <p:nvPr>
            <p:ph type="title"/>
          </p:nvPr>
        </p:nvSpPr>
        <p:spPr>
          <a:xfrm>
            <a:off x="581193" y="729658"/>
            <a:ext cx="11029616" cy="1364186"/>
          </a:xfrm>
        </p:spPr>
        <p:txBody>
          <a:bodyPr>
            <a:normAutofit/>
          </a:bodyPr>
          <a:lstStyle/>
          <a:p>
            <a:r>
              <a:rPr lang="en-US" sz="4400" dirty="0">
                <a:latin typeface="Arial" panose="020B0604020202020204" pitchFamily="34" charset="0"/>
                <a:cs typeface="Arial" panose="020B0604020202020204" pitchFamily="34" charset="0"/>
              </a:rPr>
              <a:t>Use an appropriate tone</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9DAADFEE-F821-40D7-9179-B86FA4E23A77}"/>
              </a:ext>
            </a:extLst>
          </p:cNvPr>
          <p:cNvSpPr>
            <a:spLocks noGrp="1"/>
          </p:cNvSpPr>
          <p:nvPr>
            <p:ph sz="half" idx="1"/>
          </p:nvPr>
        </p:nvSpPr>
        <p:spPr>
          <a:xfrm>
            <a:off x="581193" y="1802296"/>
            <a:ext cx="5422390" cy="3114261"/>
          </a:xfrm>
        </p:spPr>
        <p:txBody>
          <a:bodyPr>
            <a:normAutofit fontScale="62500" lnSpcReduction="20000"/>
          </a:bodyPr>
          <a:lstStyle/>
          <a:p>
            <a:pPr>
              <a:buFont typeface="Wingdings" panose="05000000000000000000" pitchFamily="2" charset="2"/>
              <a:buChar char="§"/>
            </a:pPr>
            <a:endParaRPr lang="en-US" sz="3200" dirty="0"/>
          </a:p>
          <a:p>
            <a:pPr>
              <a:buFont typeface="Wingdings" panose="05000000000000000000" pitchFamily="2" charset="2"/>
              <a:buChar char="§"/>
            </a:pPr>
            <a:endParaRPr lang="en-US" sz="5100" dirty="0"/>
          </a:p>
          <a:p>
            <a:pPr>
              <a:buFont typeface="Wingdings" panose="05000000000000000000" pitchFamily="2" charset="2"/>
              <a:buChar char="§"/>
            </a:pPr>
            <a:r>
              <a:rPr lang="en-US" sz="5100" dirty="0">
                <a:solidFill>
                  <a:srgbClr val="CC0099"/>
                </a:solidFill>
              </a:rPr>
              <a:t>A memo about the company holiday party can be light and upbeat.</a:t>
            </a:r>
          </a:p>
          <a:p>
            <a:endParaRPr lang="en-US" dirty="0"/>
          </a:p>
          <a:p>
            <a:endParaRPr lang="en-US" dirty="0"/>
          </a:p>
        </p:txBody>
      </p:sp>
      <p:sp>
        <p:nvSpPr>
          <p:cNvPr id="4" name="Content Placeholder 3">
            <a:extLst>
              <a:ext uri="{FF2B5EF4-FFF2-40B4-BE49-F238E27FC236}">
                <a16:creationId xmlns:a16="http://schemas.microsoft.com/office/drawing/2014/main" xmlns="" id="{C896C640-58FC-42C9-A56B-925F1BAA8F97}"/>
              </a:ext>
            </a:extLst>
          </p:cNvPr>
          <p:cNvSpPr>
            <a:spLocks noGrp="1"/>
          </p:cNvSpPr>
          <p:nvPr>
            <p:ph sz="half" idx="2"/>
          </p:nvPr>
        </p:nvSpPr>
        <p:spPr>
          <a:xfrm>
            <a:off x="5870713" y="2547493"/>
            <a:ext cx="5740096" cy="2143776"/>
          </a:xfrm>
        </p:spPr>
        <p:txBody>
          <a:bodyPr>
            <a:normAutofit fontScale="62500" lnSpcReduction="20000"/>
          </a:bodyPr>
          <a:lstStyle/>
          <a:p>
            <a:pPr>
              <a:buFont typeface="Wingdings" panose="05000000000000000000" pitchFamily="2" charset="2"/>
              <a:buChar char="§"/>
            </a:pPr>
            <a:endParaRPr lang="en-US" sz="3200" dirty="0"/>
          </a:p>
          <a:p>
            <a:pPr>
              <a:buFont typeface="Wingdings" panose="05000000000000000000" pitchFamily="2" charset="2"/>
              <a:buChar char="§"/>
            </a:pPr>
            <a:r>
              <a:rPr lang="en-US" sz="5100" dirty="0">
                <a:solidFill>
                  <a:schemeClr val="accent5">
                    <a:lumMod val="50000"/>
                  </a:schemeClr>
                </a:solidFill>
              </a:rPr>
              <a:t>A memo about an upcoming memorial service should be respectful and subdued.</a:t>
            </a:r>
          </a:p>
        </p:txBody>
      </p:sp>
      <p:pic>
        <p:nvPicPr>
          <p:cNvPr id="6" name="Picture 5">
            <a:extLst>
              <a:ext uri="{FF2B5EF4-FFF2-40B4-BE49-F238E27FC236}">
                <a16:creationId xmlns:a16="http://schemas.microsoft.com/office/drawing/2014/main" xmlns="" id="{89520AFA-9021-4937-8D66-0E151995EC7F}"/>
              </a:ext>
            </a:extLst>
          </p:cNvPr>
          <p:cNvPicPr>
            <a:picLocks noChangeAspect="1"/>
          </p:cNvPicPr>
          <p:nvPr/>
        </p:nvPicPr>
        <p:blipFill>
          <a:blip r:embed="rId2"/>
          <a:stretch>
            <a:fillRect/>
          </a:stretch>
        </p:blipFill>
        <p:spPr>
          <a:xfrm>
            <a:off x="7370460" y="4691269"/>
            <a:ext cx="1944793" cy="1919927"/>
          </a:xfrm>
          <a:prstGeom prst="rect">
            <a:avLst/>
          </a:prstGeom>
        </p:spPr>
      </p:pic>
      <p:sp>
        <p:nvSpPr>
          <p:cNvPr id="7" name="TextBox 6">
            <a:extLst>
              <a:ext uri="{FF2B5EF4-FFF2-40B4-BE49-F238E27FC236}">
                <a16:creationId xmlns:a16="http://schemas.microsoft.com/office/drawing/2014/main" xmlns="" id="{FEED8535-52B4-480F-853E-FF0CF455C1BC}"/>
              </a:ext>
            </a:extLst>
          </p:cNvPr>
          <p:cNvSpPr txBox="1"/>
          <p:nvPr/>
        </p:nvSpPr>
        <p:spPr>
          <a:xfrm>
            <a:off x="581191" y="1901162"/>
            <a:ext cx="10683155" cy="707886"/>
          </a:xfrm>
          <a:prstGeom prst="rect">
            <a:avLst/>
          </a:prstGeom>
          <a:noFill/>
        </p:spPr>
        <p:txBody>
          <a:bodyPr wrap="square" rtlCol="0">
            <a:spAutoFit/>
          </a:bodyPr>
          <a:lstStyle/>
          <a:p>
            <a:r>
              <a:rPr lang="en-US" sz="4000" dirty="0"/>
              <a:t>The tone of the memo should reflect its purpose:</a:t>
            </a:r>
          </a:p>
        </p:txBody>
      </p:sp>
      <p:pic>
        <p:nvPicPr>
          <p:cNvPr id="8" name="Picture 7">
            <a:extLst>
              <a:ext uri="{FF2B5EF4-FFF2-40B4-BE49-F238E27FC236}">
                <a16:creationId xmlns:a16="http://schemas.microsoft.com/office/drawing/2014/main" xmlns="" id="{16D65A36-44B6-4D66-A33A-E928B303D6A7}"/>
              </a:ext>
            </a:extLst>
          </p:cNvPr>
          <p:cNvPicPr>
            <a:picLocks noChangeAspect="1"/>
          </p:cNvPicPr>
          <p:nvPr/>
        </p:nvPicPr>
        <p:blipFill>
          <a:blip r:embed="rId3"/>
          <a:stretch>
            <a:fillRect/>
          </a:stretch>
        </p:blipFill>
        <p:spPr>
          <a:xfrm>
            <a:off x="2024306" y="4691269"/>
            <a:ext cx="1944793" cy="1683027"/>
          </a:xfrm>
          <a:prstGeom prst="rect">
            <a:avLst/>
          </a:prstGeom>
        </p:spPr>
      </p:pic>
    </p:spTree>
    <p:extLst>
      <p:ext uri="{BB962C8B-B14F-4D97-AF65-F5344CB8AC3E}">
        <p14:creationId xmlns:p14="http://schemas.microsoft.com/office/powerpoint/2010/main" val="2796568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F77AD1-2D78-48E5-848D-17933BEB7B96}"/>
              </a:ext>
            </a:extLst>
          </p:cNvPr>
          <p:cNvSpPr>
            <a:spLocks noGrp="1"/>
          </p:cNvSpPr>
          <p:nvPr>
            <p:ph type="title"/>
          </p:nvPr>
        </p:nvSpPr>
        <p:spPr>
          <a:xfrm>
            <a:off x="581192" y="702156"/>
            <a:ext cx="11029616" cy="1478340"/>
          </a:xfrm>
          <a:solidFill>
            <a:schemeClr val="accent6">
              <a:lumMod val="40000"/>
              <a:lumOff val="60000"/>
            </a:schemeClr>
          </a:solidFill>
        </p:spPr>
        <p:txBody>
          <a:bodyPr>
            <a:normAutofit/>
          </a:bodyPr>
          <a:lstStyle/>
          <a:p>
            <a:r>
              <a:rPr lang="en-US" sz="6000" dirty="0">
                <a:solidFill>
                  <a:schemeClr val="accent1"/>
                </a:solidFill>
              </a:rPr>
              <a:t>Be Courteous</a:t>
            </a:r>
          </a:p>
        </p:txBody>
      </p:sp>
      <p:sp>
        <p:nvSpPr>
          <p:cNvPr id="3" name="Content Placeholder 2">
            <a:extLst>
              <a:ext uri="{FF2B5EF4-FFF2-40B4-BE49-F238E27FC236}">
                <a16:creationId xmlns:a16="http://schemas.microsoft.com/office/drawing/2014/main" xmlns="" id="{9B96792B-6549-41FD-A390-8192B518254F}"/>
              </a:ext>
            </a:extLst>
          </p:cNvPr>
          <p:cNvSpPr>
            <a:spLocks noGrp="1"/>
          </p:cNvSpPr>
          <p:nvPr>
            <p:ph idx="1"/>
          </p:nvPr>
        </p:nvSpPr>
        <p:spPr/>
        <p:txBody>
          <a:bodyPr>
            <a:normAutofit/>
          </a:bodyPr>
          <a:lstStyle/>
          <a:p>
            <a:r>
              <a:rPr lang="en-US" sz="3200" dirty="0">
                <a:solidFill>
                  <a:schemeClr val="accent1">
                    <a:lumMod val="75000"/>
                  </a:schemeClr>
                </a:solidFill>
              </a:rPr>
              <a:t>Be as polite in writing as you would be if communicating face to face. </a:t>
            </a:r>
          </a:p>
          <a:p>
            <a:r>
              <a:rPr lang="en-US" sz="3200" dirty="0">
                <a:solidFill>
                  <a:schemeClr val="accent1">
                    <a:lumMod val="75000"/>
                  </a:schemeClr>
                </a:solidFill>
              </a:rPr>
              <a:t>Thank the recipients for their cooperation or understanding.</a:t>
            </a:r>
          </a:p>
          <a:p>
            <a:r>
              <a:rPr lang="en-US" sz="3200" dirty="0">
                <a:solidFill>
                  <a:schemeClr val="accent1">
                    <a:lumMod val="75000"/>
                  </a:schemeClr>
                </a:solidFill>
              </a:rPr>
              <a:t>Consider including how the recipients should contact you or another person if they have questions.</a:t>
            </a:r>
          </a:p>
          <a:p>
            <a:endParaRPr lang="en-US" sz="3200" dirty="0"/>
          </a:p>
        </p:txBody>
      </p:sp>
    </p:spTree>
    <p:extLst>
      <p:ext uri="{BB962C8B-B14F-4D97-AF65-F5344CB8AC3E}">
        <p14:creationId xmlns:p14="http://schemas.microsoft.com/office/powerpoint/2010/main" val="133024780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Template>
  <TotalTime>254</TotalTime>
  <Words>543</Words>
  <Application>Microsoft Office PowerPoint</Application>
  <PresentationFormat>Widescreen</PresentationFormat>
  <Paragraphs>86</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Narrow</vt:lpstr>
      <vt:lpstr>Gill Sans MT</vt:lpstr>
      <vt:lpstr>Times New Roman</vt:lpstr>
      <vt:lpstr>Wingdings</vt:lpstr>
      <vt:lpstr>Wingdings 2</vt:lpstr>
      <vt:lpstr>Dividend</vt:lpstr>
      <vt:lpstr>writing a work memo</vt:lpstr>
      <vt:lpstr>What is a work memo? </vt:lpstr>
      <vt:lpstr>form and purpose</vt:lpstr>
      <vt:lpstr>Possible reasons to send out a memo:</vt:lpstr>
      <vt:lpstr>Guidelines for writing a work memo</vt:lpstr>
      <vt:lpstr>Keep it short and to the point</vt:lpstr>
      <vt:lpstr>PowerPoint Presentation</vt:lpstr>
      <vt:lpstr>Use an appropriate tone </vt:lpstr>
      <vt:lpstr>Be Courteous</vt:lpstr>
      <vt:lpstr>             Proofread Carefully</vt:lpstr>
      <vt:lpstr>Memo Samples:  the Good and the Bad </vt:lpstr>
      <vt:lpstr>Memo sample #1 (Beginners)</vt:lpstr>
      <vt:lpstr>Memo Sample #1 (Multi-level)</vt:lpstr>
      <vt:lpstr>Memo Sample #2 (Beginners)</vt:lpstr>
      <vt:lpstr>Memo Sample #2 (Multi-level)</vt:lpstr>
      <vt:lpstr>Good Luck and happy  memo writing!</vt:lpstr>
      <vt:lpstr>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to writing a work memo</dc:title>
  <dc:creator>Catherine Kelley</dc:creator>
  <cp:lastModifiedBy>Kristin Sension</cp:lastModifiedBy>
  <cp:revision>38</cp:revision>
  <dcterms:created xsi:type="dcterms:W3CDTF">2019-05-07T22:05:54Z</dcterms:created>
  <dcterms:modified xsi:type="dcterms:W3CDTF">2019-07-22T23:12:20Z</dcterms:modified>
</cp:coreProperties>
</file>