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sldIdLst>
    <p:sldId id="256" r:id="rId2"/>
    <p:sldId id="259" r:id="rId3"/>
    <p:sldId id="260" r:id="rId4"/>
    <p:sldId id="266" r:id="rId5"/>
    <p:sldId id="261" r:id="rId6"/>
    <p:sldId id="262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D76D1-5297-9F4B-99D5-4E7E4FA80A42}" type="datetimeFigureOut">
              <a:rPr lang="en-US" smtClean="0"/>
              <a:t>7/16/19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47D33-69B2-D743-81AB-4121E49CC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4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</a:t>
            </a:r>
            <a:r>
              <a:rPr lang="en-US" baseline="0" dirty="0" smtClean="0"/>
              <a:t> Point 1 (Good for beginning levels)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47D33-69B2-D743-81AB-4121E49CC8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23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 Point 2</a:t>
            </a:r>
            <a:r>
              <a:rPr lang="en-US" baseline="0" dirty="0" smtClean="0"/>
              <a:t> (Good for intermediate levels) </a:t>
            </a:r>
          </a:p>
          <a:p>
            <a:r>
              <a:rPr lang="en-US" baseline="0" dirty="0" smtClean="0"/>
              <a:t>African Americans were not treated like white Americans because of their skin color. Segregation were laws requiring separate hotels, restaurants, schools, and bathrooms. </a:t>
            </a:r>
          </a:p>
          <a:p>
            <a:r>
              <a:rPr lang="en-US" baseline="0" dirty="0" smtClean="0"/>
              <a:t>MLK  used a combination of speeches and nonviolent protests to fight segregation and achieve civil rights for African Americans.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47D33-69B2-D743-81AB-4121E49CC8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86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(Intermediate</a:t>
            </a:r>
            <a:r>
              <a:rPr lang="en-US" baseline="0" dirty="0" smtClean="0"/>
              <a:t>- Advanced Levels)  </a:t>
            </a:r>
            <a:endParaRPr lang="en-US" dirty="0" smtClean="0"/>
          </a:p>
          <a:p>
            <a:r>
              <a:rPr lang="en-US" dirty="0" smtClean="0"/>
              <a:t>This speech was important because it brought greater</a:t>
            </a:r>
            <a:r>
              <a:rPr lang="en-US" baseline="0" dirty="0" smtClean="0"/>
              <a:t> attention to Civil Rights Movement. </a:t>
            </a:r>
          </a:p>
          <a:p>
            <a:r>
              <a:rPr lang="en-US" baseline="0" dirty="0" smtClean="0"/>
              <a:t>More people knew who MLK was. </a:t>
            </a:r>
          </a:p>
          <a:p>
            <a:r>
              <a:rPr lang="en-US" baseline="0" dirty="0" smtClean="0"/>
              <a:t>Congress moved faster in passing the Civil Rights Act.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47D33-69B2-D743-81AB-4121E49CC8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54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</a:t>
            </a:r>
            <a:r>
              <a:rPr lang="en-US" baseline="0" dirty="0" smtClean="0"/>
              <a:t> Point 3 (Advanced levels)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His work helped to create the Civil Rights Act (1964) that outlaws discrimination based on race, color, religion, sex, or national origin.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47D33-69B2-D743-81AB-4121E49CC8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99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</a:t>
            </a:r>
            <a:r>
              <a:rPr lang="en-US" baseline="0" dirty="0" smtClean="0"/>
              <a:t> Point 3 (Advanced levels)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His work led to the Voting Rights Act (1965) which aimed to overcome legal barriers that prevented African Americans from exercising their right to vote guaranteed by the 15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Amendment of the U.S. Constitution.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47D33-69B2-D743-81AB-4121E49CC8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02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MLK had come to Tennessee to lead a march of striking</a:t>
            </a:r>
            <a:r>
              <a:rPr lang="en-US" baseline="0" dirty="0" smtClean="0"/>
              <a:t> sanitation workers</a:t>
            </a:r>
            <a:r>
              <a:rPr lang="en-US" dirty="0" smtClean="0"/>
              <a:t> when he was shot from the second floor balcony of his motel room. He was shot</a:t>
            </a:r>
            <a:r>
              <a:rPr lang="en-US" baseline="0" dirty="0" smtClean="0"/>
              <a:t> by small time criminal James Earl Ray. People were shocked and devastated. Rioting exploded in over 100 American cities at the news.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Image from: SF Chronicle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47D33-69B2-D743-81AB-4121E49CC8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54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 Point 4 (All students</a:t>
            </a:r>
            <a:r>
              <a:rPr lang="en-US" baseline="0" dirty="0" smtClean="0"/>
              <a:t> must respond) </a:t>
            </a:r>
          </a:p>
          <a:p>
            <a:r>
              <a:rPr lang="en-US" baseline="0" dirty="0" smtClean="0"/>
              <a:t>Possible answers: </a:t>
            </a:r>
          </a:p>
          <a:p>
            <a:r>
              <a:rPr lang="en-US" baseline="0" dirty="0" smtClean="0"/>
              <a:t>MLK is inspiring to me because his work helped guarantee the freedoms and rights I have as a future American citizen. </a:t>
            </a:r>
          </a:p>
          <a:p>
            <a:r>
              <a:rPr lang="en-US" baseline="0" dirty="0" smtClean="0"/>
              <a:t>MLK is important to me because he fought for the equality of all people.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47D33-69B2-D743-81AB-4121E49CC8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80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July 16,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July 16, 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July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July 16,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hyperlink" Target="https://www.youtube.com/watch?v=_IB0i6bJIjw" TargetMode="Externa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Martin Luther King Jr.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Obj. 042  </a:t>
            </a:r>
            <a:br>
              <a:rPr lang="en-US" dirty="0" smtClean="0"/>
            </a:br>
            <a:r>
              <a:rPr lang="en-US" dirty="0" smtClean="0"/>
              <a:t>Task 2 Presentation Sample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66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000" b="-28000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Leader of the U.S. Civil Rights Movement 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152718"/>
            <a:ext cx="6511925" cy="1371600"/>
          </a:xfrm>
        </p:spPr>
        <p:txBody>
          <a:bodyPr/>
          <a:lstStyle/>
          <a:p>
            <a:r>
              <a:rPr lang="en-US" dirty="0" smtClean="0"/>
              <a:t>Martin </a:t>
            </a:r>
            <a:r>
              <a:rPr lang="en-US" dirty="0" err="1" smtClean="0"/>
              <a:t>luther</a:t>
            </a:r>
            <a:r>
              <a:rPr lang="en-US" dirty="0" smtClean="0"/>
              <a:t> king </a:t>
            </a:r>
            <a:r>
              <a:rPr lang="en-US" dirty="0" err="1" smtClean="0"/>
              <a:t>jr.</a:t>
            </a:r>
            <a:r>
              <a:rPr lang="en-US" dirty="0" smtClean="0"/>
              <a:t> (1929-1968)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98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He worked to create equal rights for African Americans. 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His leadership resulted in the end of legalized segregation. 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martin </a:t>
            </a:r>
            <a:r>
              <a:rPr lang="en-US" dirty="0" err="1" smtClean="0"/>
              <a:t>luther</a:t>
            </a:r>
            <a:r>
              <a:rPr lang="en-US" dirty="0" smtClean="0"/>
              <a:t> king </a:t>
            </a:r>
            <a:r>
              <a:rPr lang="en-US" dirty="0" err="1" smtClean="0"/>
              <a:t>jr.</a:t>
            </a:r>
            <a:r>
              <a:rPr lang="en-US" dirty="0" smtClean="0"/>
              <a:t> do? </a:t>
            </a:r>
            <a:endParaRPr lang="en-US" dirty="0"/>
          </a:p>
        </p:txBody>
      </p:sp>
      <p:pic>
        <p:nvPicPr>
          <p:cNvPr id="7" name="Content Placeholder 6" descr="static1.squarespac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071" b="-320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74128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re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475" b="-12475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 smtClean="0"/>
              <a:t>Watch a clip: 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dirty="0">
                <a:hlinkClick r:id="rId4"/>
              </a:rPr>
              <a:t>https://www.youtube.com/watch?v=</a:t>
            </a:r>
            <a:r>
              <a:rPr lang="en-US" dirty="0" smtClean="0">
                <a:hlinkClick r:id="rId4"/>
              </a:rPr>
              <a:t>_IB0i6bJIjw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have a dream speech 1963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9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re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859" b="-15859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800" dirty="0" smtClean="0"/>
              <a:t>Civil Rights Act (1964): </a:t>
            </a:r>
          </a:p>
          <a:p>
            <a:endParaRPr lang="en-US" sz="2400" dirty="0"/>
          </a:p>
          <a:p>
            <a:r>
              <a:rPr lang="en-US" sz="2400" dirty="0" smtClean="0"/>
              <a:t>Outlaws discrimination based on race, color, religion, sex, or national origin. 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on American society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4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re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652" b="-37652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800" dirty="0" smtClean="0"/>
              <a:t>Voting Rights Act (1965) </a:t>
            </a:r>
          </a:p>
          <a:p>
            <a:endParaRPr lang="en-US" sz="2800" dirty="0" smtClean="0"/>
          </a:p>
          <a:p>
            <a:r>
              <a:rPr lang="en-US" sz="2400" dirty="0" smtClean="0"/>
              <a:t>Overcame legal barriers that prevented African Americans from exercising their right to vote. 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American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917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960827" cy="914570"/>
          </a:xfrm>
        </p:spPr>
        <p:txBody>
          <a:bodyPr>
            <a:normAutofit fontScale="90000"/>
          </a:bodyPr>
          <a:lstStyle/>
          <a:p>
            <a:r>
              <a:rPr lang="en-US" dirty="0"/>
              <a:t>Martin Luther King Jr. Assassination </a:t>
            </a:r>
            <a:r>
              <a:rPr lang="en-US" dirty="0" smtClean="0"/>
              <a:t>1968</a:t>
            </a:r>
            <a:endParaRPr lang="en-US" dirty="0"/>
          </a:p>
        </p:txBody>
      </p:sp>
      <p:pic>
        <p:nvPicPr>
          <p:cNvPr id="8" name="Content Placeholder 7" descr="940x0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86" b="31586"/>
          <a:stretch>
            <a:fillRect/>
          </a:stretch>
        </p:blipFill>
        <p:spPr>
          <a:xfrm>
            <a:off x="159943" y="1188878"/>
            <a:ext cx="8803304" cy="5052730"/>
          </a:xfrm>
        </p:spPr>
      </p:pic>
    </p:spTree>
    <p:extLst>
      <p:ext uri="{BB962C8B-B14F-4D97-AF65-F5344CB8AC3E}">
        <p14:creationId xmlns:p14="http://schemas.microsoft.com/office/powerpoint/2010/main" val="359007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MLK Means to me </a:t>
            </a:r>
            <a:endParaRPr lang="en-US" dirty="0"/>
          </a:p>
        </p:txBody>
      </p:sp>
      <p:pic>
        <p:nvPicPr>
          <p:cNvPr id="3" name="Content Placeholder 2" descr="imgre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42" r="-158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5155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91</TotalTime>
  <Words>439</Words>
  <Application>Microsoft Macintosh PowerPoint</Application>
  <PresentationFormat>On-screen Show (4:3)</PresentationFormat>
  <Paragraphs>53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Martin Luther King Jr. </vt:lpstr>
      <vt:lpstr>Martin luther king jr. (1929-1968)</vt:lpstr>
      <vt:lpstr>What did martin luther king jr. do? </vt:lpstr>
      <vt:lpstr>I have a dream speech 1963 </vt:lpstr>
      <vt:lpstr>Impact on American society </vt:lpstr>
      <vt:lpstr>Impact on American society</vt:lpstr>
      <vt:lpstr>Martin Luther King Jr. Assassination 1968</vt:lpstr>
      <vt:lpstr>What MLK Means to me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Martin Luther King Jr. </dc:title>
  <dc:creator>Jasmine Port</dc:creator>
  <cp:lastModifiedBy>Jasmine Port</cp:lastModifiedBy>
  <cp:revision>25</cp:revision>
  <dcterms:created xsi:type="dcterms:W3CDTF">2019-07-02T04:14:49Z</dcterms:created>
  <dcterms:modified xsi:type="dcterms:W3CDTF">2019-07-16T18:31:03Z</dcterms:modified>
</cp:coreProperties>
</file>