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swald" pitchFamily="2" charset="77"/>
      <p:regular r:id="rId17"/>
      <p:bold r:id="rId18"/>
    </p:embeddedFont>
    <p:embeddedFont>
      <p:font typeface="Source Code Pro" panose="020B0509030403020204" pitchFamily="49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866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6b6051d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6b6051d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6b6051d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6b6051d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6b6051d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6b6051d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46b6051d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46b6051d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46b6051d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46b6051d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6a3fa75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6a3fa75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6a3fa75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6a3fa75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46b6051d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46b6051d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46b6051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46b6051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6b6051d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6b6051d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46b6051d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46b6051d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46b6051d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46b6051d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6b6051d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6b6051d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033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 Practice: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Employment and Training Resources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Manager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6" name="Google Shape;126;p22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Manages employees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550" y="649625"/>
            <a:ext cx="4735950" cy="307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Mail Carrier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4" name="Google Shape;134;p23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Delivers mail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075" y="492900"/>
            <a:ext cx="5328926" cy="30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Pilot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2" name="Google Shape;142;p24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Flies airplanes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175" y="485500"/>
            <a:ext cx="4842823" cy="32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Plumber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50" name="Google Shape;150;p25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 dirty="0">
                <a:latin typeface="Oswald"/>
                <a:ea typeface="Oswald"/>
                <a:cs typeface="Oswald"/>
                <a:sym typeface="Oswald"/>
              </a:rPr>
              <a:t>Repairs sinks, pipes</a:t>
            </a:r>
            <a:endParaRPr u="sng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075" y="152400"/>
            <a:ext cx="4390525" cy="283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Carpenter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58" name="Google Shape;158;p26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601075" y="3771375"/>
            <a:ext cx="50586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Builds things with </a:t>
            </a:r>
            <a:endParaRPr sz="3600" u="sng"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wood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400" y="139555"/>
            <a:ext cx="5058600" cy="363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1: Idenitfy Jobs and Job Duties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Occupation = job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79225" y="649625"/>
            <a:ext cx="45519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520700" algn="l" rtl="0">
              <a:spcBef>
                <a:spcPts val="0"/>
              </a:spcBef>
              <a:spcAft>
                <a:spcPts val="0"/>
              </a:spcAft>
              <a:buSzPts val="4600"/>
              <a:buAutoNum type="arabicPeriod"/>
            </a:pPr>
            <a:r>
              <a:rPr lang="en"/>
              <a:t>What is the Occupation (job)?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520700" algn="l" rtl="0">
              <a:spcBef>
                <a:spcPts val="0"/>
              </a:spcBef>
              <a:spcAft>
                <a:spcPts val="0"/>
              </a:spcAft>
              <a:buSzPts val="4600"/>
              <a:buAutoNum type="arabicPeriod"/>
            </a:pPr>
            <a:r>
              <a:rPr lang="en"/>
              <a:t>What does this  person do?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224" y="200600"/>
            <a:ext cx="3164699" cy="47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Doctor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l="10608" r="15824"/>
          <a:stretch/>
        </p:blipFill>
        <p:spPr>
          <a:xfrm>
            <a:off x="4301525" y="649625"/>
            <a:ext cx="4633749" cy="33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751225" y="3972150"/>
            <a:ext cx="41841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Treats patients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Cook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94" name="Google Shape;94;p18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751225" y="3972150"/>
            <a:ext cx="41841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Cooks food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999" y="492950"/>
            <a:ext cx="4815000" cy="32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Mechanic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2" name="Google Shape;102;p19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Fixes cars and trucks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3308" y="724200"/>
            <a:ext cx="4830692" cy="32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Welder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0" name="Google Shape;110;p20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Welds metals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775" y="528750"/>
            <a:ext cx="5346225" cy="32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03475" y="649625"/>
            <a:ext cx="4045200" cy="36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Occupation: 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/>
              <a:t>Teacher</a:t>
            </a:r>
            <a:endParaRPr sz="3600" u="sng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What Does this Person Do?</a:t>
            </a:r>
            <a:endParaRPr sz="36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8" name="Google Shape;118;p21"/>
          <p:cNvSpPr txBox="1"/>
          <p:nvPr/>
        </p:nvSpPr>
        <p:spPr>
          <a:xfrm>
            <a:off x="6864000" y="3972150"/>
            <a:ext cx="36201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4648200" y="4086000"/>
            <a:ext cx="50115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Teaches students</a:t>
            </a:r>
            <a:endParaRPr u="sng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l="14813"/>
          <a:stretch/>
        </p:blipFill>
        <p:spPr>
          <a:xfrm>
            <a:off x="4316875" y="649625"/>
            <a:ext cx="4827125" cy="31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Macintosh PowerPoint</Application>
  <PresentationFormat>On-screen Show (16:9)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Source Code Pro</vt:lpstr>
      <vt:lpstr>Arial</vt:lpstr>
      <vt:lpstr>Oswald</vt:lpstr>
      <vt:lpstr>Modern Writer</vt:lpstr>
      <vt:lpstr>Objective 033 Task 1 Practice:</vt:lpstr>
      <vt:lpstr>Task 1: Idenitfy Jobs and Job Duties</vt:lpstr>
      <vt:lpstr>Occupation = job</vt:lpstr>
      <vt:lpstr>What is the Occupation (job)?  What does this  person do?</vt:lpstr>
      <vt:lpstr>Occupation:  Doctor  What Does this Person Do? </vt:lpstr>
      <vt:lpstr>Occupation:  Cook  What Does this Person Do? </vt:lpstr>
      <vt:lpstr>Occupation:  Mechanic  What Does this Person Do? </vt:lpstr>
      <vt:lpstr>Occupation:  Welder  What Does this Person Do? </vt:lpstr>
      <vt:lpstr>Occupation:  Teacher  What Does this Person Do? </vt:lpstr>
      <vt:lpstr>Occupation:  Manager  What Does this Person Do? </vt:lpstr>
      <vt:lpstr>Occupation:  Mail Carrier  What Does this Person Do? </vt:lpstr>
      <vt:lpstr>Occupation:  Pilot  What Does this Person Do? </vt:lpstr>
      <vt:lpstr>Occupation:  Plumber  What Does this Person Do? </vt:lpstr>
      <vt:lpstr>Occupation:  Carpenter  What Does this Person Do?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033 Task 1 Practice:</dc:title>
  <dc:creator>Lena Nelson</dc:creator>
  <cp:lastModifiedBy>Jasmine Port</cp:lastModifiedBy>
  <cp:revision>1</cp:revision>
  <dcterms:modified xsi:type="dcterms:W3CDTF">2019-12-19T17:33:08Z</dcterms:modified>
</cp:coreProperties>
</file>