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Average" panose="02000503040000020003" pitchFamily="2" charset="77"/>
      <p:regular r:id="rId13"/>
    </p:embeddedFont>
    <p:embeddedFont>
      <p:font typeface="Oswald" pitchFamily="2" charset="77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 varScale="1">
        <p:scale>
          <a:sx n="143" d="100"/>
          <a:sy n="143" d="100"/>
        </p:scale>
        <p:origin x="76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3499846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64f0ffe89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64f0ffe89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4da2685aa_0_7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4da2685aa_0_7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46a3fa75d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46a3fa75d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4da2685aa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4da2685aa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64da2685aa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64da2685aa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64da2685aa_0_7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64da2685aa_0_7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64da2685aa_0_7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64da2685aa_0_7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46a3fa75d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46a3fa75d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6f69a3ed7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6f69a3ed7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Objective 033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Tips: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/>
              <a:t>Employment and Training Resources</a:t>
            </a:r>
            <a:endParaRPr sz="24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>
            <a:spLocks noGrp="1"/>
          </p:cNvSpPr>
          <p:nvPr>
            <p:ph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Good Luck!</a:t>
            </a:r>
            <a:endParaRPr/>
          </a:p>
        </p:txBody>
      </p:sp>
      <p:sp>
        <p:nvSpPr>
          <p:cNvPr id="122" name="Google Shape;122;p22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Before your presentation:</a:t>
            </a:r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2"/>
          </p:nvPr>
        </p:nvSpPr>
        <p:spPr>
          <a:xfrm>
            <a:off x="4731425" y="221000"/>
            <a:ext cx="4045200" cy="47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b="1"/>
              <a:t>Decide team roles.</a:t>
            </a:r>
            <a:endParaRPr sz="2800" b="1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b="1"/>
              <a:t>Plan presentation.</a:t>
            </a:r>
            <a:endParaRPr sz="2800" b="1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b="1"/>
              <a:t>Make visual aid.</a:t>
            </a:r>
            <a:endParaRPr sz="2800" b="1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b="1"/>
              <a:t>Make note cards.</a:t>
            </a:r>
            <a:endParaRPr sz="2800" b="1"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8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 Member Roles:</a:t>
            </a:r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/>
              <a:t>Student 1</a:t>
            </a:r>
            <a:endParaRPr sz="24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Beg. 3 / Int. 1</a:t>
            </a:r>
            <a:endParaRPr sz="2400"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2"/>
          </p:nvPr>
        </p:nvSpPr>
        <p:spPr>
          <a:xfrm>
            <a:off x="4731425" y="221000"/>
            <a:ext cx="4045200" cy="47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 b="1"/>
              <a:t>What is the job name/description? </a:t>
            </a:r>
            <a:endParaRPr sz="2600" b="1"/>
          </a:p>
          <a:p>
            <a:pPr marL="9144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600" b="1"/>
          </a:p>
          <a:p>
            <a:pPr marL="457200" lvl="0" indent="-393700" algn="l" rtl="0">
              <a:spcBef>
                <a:spcPts val="1600"/>
              </a:spcBef>
              <a:spcAft>
                <a:spcPts val="0"/>
              </a:spcAft>
              <a:buSzPts val="2600"/>
              <a:buChar char="●"/>
            </a:pPr>
            <a:r>
              <a:rPr lang="en" sz="2600" b="1"/>
              <a:t>Are local jobs available? What is the wage or salary? </a:t>
            </a:r>
            <a:endParaRPr sz="26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 Member Roles:</a:t>
            </a:r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/>
              <a:t>Student 2</a:t>
            </a:r>
            <a:endParaRPr sz="24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Int. 2 / Adv.</a:t>
            </a:r>
            <a:endParaRPr sz="2400"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2"/>
          </p:nvPr>
        </p:nvSpPr>
        <p:spPr>
          <a:xfrm>
            <a:off x="4731425" y="221000"/>
            <a:ext cx="4045200" cy="47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 b="1"/>
              <a:t>What education, training, credentials or certificates are required? </a:t>
            </a:r>
            <a:endParaRPr sz="2600" b="1"/>
          </a:p>
          <a:p>
            <a:pPr marL="9144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600" b="1"/>
          </a:p>
          <a:p>
            <a:pPr marL="457200" lvl="0" indent="-393700" algn="l" rtl="0">
              <a:spcBef>
                <a:spcPts val="1600"/>
              </a:spcBef>
              <a:spcAft>
                <a:spcPts val="0"/>
              </a:spcAft>
              <a:buSzPts val="2600"/>
              <a:buChar char="●"/>
            </a:pPr>
            <a:r>
              <a:rPr lang="en" sz="2600" b="1"/>
              <a:t>What experience is required? </a:t>
            </a:r>
            <a:endParaRPr sz="26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 Member Roles:</a:t>
            </a:r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/>
              <a:t>Student 3</a:t>
            </a:r>
            <a:endParaRPr sz="24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Int. 2 / Adv.</a:t>
            </a:r>
            <a:endParaRPr sz="2400"/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2"/>
          </p:nvPr>
        </p:nvSpPr>
        <p:spPr>
          <a:xfrm>
            <a:off x="4731425" y="221000"/>
            <a:ext cx="4045200" cy="47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 b="1"/>
              <a:t>What are the working conditions/job duties?</a:t>
            </a:r>
            <a:endParaRPr sz="2600" b="1"/>
          </a:p>
          <a:p>
            <a:pPr marL="9144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600" b="1"/>
          </a:p>
          <a:p>
            <a:pPr marL="457200" lvl="0" indent="-393700" algn="l" rtl="0">
              <a:spcBef>
                <a:spcPts val="1600"/>
              </a:spcBef>
              <a:spcAft>
                <a:spcPts val="0"/>
              </a:spcAft>
              <a:buSzPts val="2600"/>
              <a:buChar char="●"/>
            </a:pPr>
            <a:r>
              <a:rPr lang="en" sz="2600" b="1"/>
              <a:t>5 reasons why do you want this job? </a:t>
            </a:r>
            <a:endParaRPr sz="26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0" y="1107950"/>
            <a:ext cx="4454700" cy="168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Introductions:</a:t>
            </a:r>
            <a:endParaRPr sz="4800"/>
          </a:p>
        </p:txBody>
      </p:sp>
      <p:sp>
        <p:nvSpPr>
          <p:cNvPr id="94" name="Google Shape;94;p18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/>
              <a:t>Practice</a:t>
            </a:r>
            <a:endParaRPr sz="2400" b="1"/>
          </a:p>
        </p:txBody>
      </p:sp>
      <p:sp>
        <p:nvSpPr>
          <p:cNvPr id="95" name="Google Shape;95;p18"/>
          <p:cNvSpPr txBox="1">
            <a:spLocks noGrp="1"/>
          </p:cNvSpPr>
          <p:nvPr>
            <p:ph type="body" idx="2"/>
          </p:nvPr>
        </p:nvSpPr>
        <p:spPr>
          <a:xfrm>
            <a:off x="4731125" y="93450"/>
            <a:ext cx="4239300" cy="465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600" b="1"/>
              <a:t>“Hi, my name is ________. </a:t>
            </a:r>
            <a:endParaRPr sz="26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600" b="1"/>
              <a:t>My teammates are_______ and _______. </a:t>
            </a:r>
            <a:endParaRPr sz="26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600" b="1"/>
              <a:t>Today we will talk about _________.  </a:t>
            </a:r>
            <a:endParaRPr sz="26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600" b="1"/>
              <a:t>First, _______ will talk about _________.”</a:t>
            </a:r>
            <a:endParaRPr sz="26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>
            <a:spLocks noGrp="1"/>
          </p:cNvSpPr>
          <p:nvPr>
            <p:ph type="title"/>
          </p:nvPr>
        </p:nvSpPr>
        <p:spPr>
          <a:xfrm>
            <a:off x="0" y="1107950"/>
            <a:ext cx="4454700" cy="168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Transitions:</a:t>
            </a:r>
            <a:endParaRPr sz="4800"/>
          </a:p>
        </p:txBody>
      </p:sp>
      <p:sp>
        <p:nvSpPr>
          <p:cNvPr id="101" name="Google Shape;101;p1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/>
              <a:t>How to move from one speaker to the next </a:t>
            </a:r>
            <a:endParaRPr sz="2400" b="1"/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2"/>
          </p:nvPr>
        </p:nvSpPr>
        <p:spPr>
          <a:xfrm>
            <a:off x="4806725" y="343475"/>
            <a:ext cx="3969600" cy="440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“</a:t>
            </a:r>
            <a:r>
              <a:rPr lang="en" sz="3000" b="1"/>
              <a:t>And now ____will talk about _________.”</a:t>
            </a:r>
            <a:endParaRPr sz="30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 b="1"/>
              <a:t>“Next, ______will discuss __________.”</a:t>
            </a:r>
            <a:endParaRPr sz="30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Day of the Presentation:</a:t>
            </a:r>
            <a:endParaRPr sz="4800"/>
          </a:p>
        </p:txBody>
      </p:sp>
      <p:sp>
        <p:nvSpPr>
          <p:cNvPr id="108" name="Google Shape;108;p20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Rules</a:t>
            </a:r>
            <a:endParaRPr/>
          </a:p>
        </p:txBody>
      </p:sp>
      <p:sp>
        <p:nvSpPr>
          <p:cNvPr id="109" name="Google Shape;109;p20"/>
          <p:cNvSpPr txBox="1">
            <a:spLocks noGrp="1"/>
          </p:cNvSpPr>
          <p:nvPr>
            <p:ph type="body" idx="2"/>
          </p:nvPr>
        </p:nvSpPr>
        <p:spPr>
          <a:xfrm>
            <a:off x="4652175" y="343475"/>
            <a:ext cx="4348800" cy="47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  <a:p>
            <a:pPr marL="457200" lvl="0" indent="-406400" algn="l" rtl="0">
              <a:spcBef>
                <a:spcPts val="1600"/>
              </a:spcBef>
              <a:spcAft>
                <a:spcPts val="0"/>
              </a:spcAft>
              <a:buSzPts val="2800"/>
              <a:buChar char="➔"/>
            </a:pPr>
            <a:r>
              <a:rPr lang="en" sz="2800" b="1"/>
              <a:t>All presenters will stand up front.</a:t>
            </a:r>
            <a:endParaRPr sz="2800" b="1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➔"/>
            </a:pPr>
            <a:r>
              <a:rPr lang="en" sz="2800" b="1"/>
              <a:t>Decide who will hold the visual aid/remote for the PPT!</a:t>
            </a:r>
            <a:endParaRPr sz="2800" b="1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➔"/>
            </a:pPr>
            <a:r>
              <a:rPr lang="en" sz="2800" b="1"/>
              <a:t>You can use your note cards BUT don’t read the entire time!</a:t>
            </a:r>
            <a:endParaRPr sz="28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>
            <a:spLocks noGrp="1"/>
          </p:cNvSpPr>
          <p:nvPr>
            <p:ph type="title"/>
          </p:nvPr>
        </p:nvSpPr>
        <p:spPr>
          <a:xfrm>
            <a:off x="265500" y="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Remember:</a:t>
            </a:r>
            <a:endParaRPr sz="4800"/>
          </a:p>
        </p:txBody>
      </p:sp>
      <p:sp>
        <p:nvSpPr>
          <p:cNvPr id="115" name="Google Shape;115;p21"/>
          <p:cNvSpPr txBox="1">
            <a:spLocks noGrp="1"/>
          </p:cNvSpPr>
          <p:nvPr>
            <p:ph type="body" idx="2"/>
          </p:nvPr>
        </p:nvSpPr>
        <p:spPr>
          <a:xfrm>
            <a:off x="4955850" y="-75000"/>
            <a:ext cx="4188000" cy="514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  <a:p>
            <a:pPr marL="457200" lvl="0" indent="-406400" algn="l" rtl="0">
              <a:spcBef>
                <a:spcPts val="1600"/>
              </a:spcBef>
              <a:spcAft>
                <a:spcPts val="0"/>
              </a:spcAft>
              <a:buSzPts val="2800"/>
              <a:buChar char="➔"/>
            </a:pPr>
            <a:r>
              <a:rPr lang="en" sz="2800" b="1"/>
              <a:t>Confident posture.</a:t>
            </a:r>
            <a:endParaRPr sz="2800" b="1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➔"/>
            </a:pPr>
            <a:r>
              <a:rPr lang="en" sz="2800" b="1"/>
              <a:t>Do not chew gum :) </a:t>
            </a:r>
            <a:endParaRPr sz="2800" b="1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➔"/>
            </a:pPr>
            <a:r>
              <a:rPr lang="en" sz="2800" b="1"/>
              <a:t>Accurate content (ask your teacher to check your grammar).</a:t>
            </a:r>
            <a:endParaRPr sz="2800" b="1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➔"/>
            </a:pPr>
            <a:r>
              <a:rPr lang="en" sz="2800" b="1"/>
              <a:t>Pleasant face.</a:t>
            </a:r>
            <a:endParaRPr sz="2800" b="1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➔"/>
            </a:pPr>
            <a:r>
              <a:rPr lang="en" sz="2800" b="1"/>
              <a:t>Good eye contact.</a:t>
            </a:r>
            <a:endParaRPr sz="2800" b="1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➔"/>
            </a:pPr>
            <a:r>
              <a:rPr lang="en" sz="2800" b="1"/>
              <a:t>Gestures where appropriate.</a:t>
            </a:r>
            <a:endParaRPr sz="28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800"/>
          </a:p>
        </p:txBody>
      </p:sp>
      <p:pic>
        <p:nvPicPr>
          <p:cNvPr id="116" name="Google Shape;11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0675" y="1861150"/>
            <a:ext cx="3534850" cy="303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Macintosh PowerPoint</Application>
  <PresentationFormat>On-screen Show (16:9)</PresentationFormat>
  <Paragraphs>56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Oswald</vt:lpstr>
      <vt:lpstr>Average</vt:lpstr>
      <vt:lpstr>Slate</vt:lpstr>
      <vt:lpstr>Objective 033 Presentation Tips:</vt:lpstr>
      <vt:lpstr>Before your presentation:</vt:lpstr>
      <vt:lpstr>Team Member Roles:</vt:lpstr>
      <vt:lpstr>Team Member Roles:</vt:lpstr>
      <vt:lpstr>Team Member Roles:</vt:lpstr>
      <vt:lpstr>Introductions:</vt:lpstr>
      <vt:lpstr>Transitions:</vt:lpstr>
      <vt:lpstr>Day of the Presentation:</vt:lpstr>
      <vt:lpstr>Remember:</vt:lpstr>
      <vt:lpstr>Good Luck!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 033 Presentation Tips:</dc:title>
  <dc:creator>Lena Nelson</dc:creator>
  <cp:lastModifiedBy>Jasmine Port</cp:lastModifiedBy>
  <cp:revision>1</cp:revision>
  <dcterms:modified xsi:type="dcterms:W3CDTF">2019-12-19T17:31:47Z</dcterms:modified>
</cp:coreProperties>
</file>