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69" r:id="rId3"/>
    <p:sldId id="257" r:id="rId4"/>
    <p:sldId id="260" r:id="rId5"/>
    <p:sldId id="270" r:id="rId6"/>
    <p:sldId id="262" r:id="rId7"/>
    <p:sldId id="267" r:id="rId8"/>
    <p:sldId id="263" r:id="rId9"/>
    <p:sldId id="266" r:id="rId10"/>
    <p:sldId id="271" r:id="rId11"/>
    <p:sldId id="264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1962462-576D-BEB8-2608-CB7414496EA5}" v="59" dt="2020-07-28T15:04:48.590"/>
    <p1510:client id="{3A5ECF79-60F9-B543-2DBC-DBFEEF7130CD}" v="8" dt="2020-08-04T00:37:48.823"/>
    <p1510:client id="{79E61E44-1767-CD8E-ACC9-3C519FCDF54C}" v="1" dt="2020-07-24T23:07:56.973"/>
    <p1510:client id="{9B15D33C-E58F-B308-0801-BE971044DDA9}" v="47" dt="2020-12-22T22:46:50.916"/>
    <p1510:client id="{A569FA70-8D5C-682A-50AE-3976C0A8729E}" v="1778" dt="2020-07-25T06:18:33.829"/>
    <p1510:client id="{C027EB18-F761-CFB2-6AE8-5DE7FA4A096A}" v="42" dt="2020-08-04T00:05:11.699"/>
    <p1510:client id="{CE69B9C2-C2E0-C2C8-8DB6-15777086510A}" v="46" dt="2020-12-31T06:56:04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mymsjc-my.sharepoint.com/:b:/g/personal/jport_msjc_edu/ERP8Cat02eJMqIaNaYfyMiMB5GXWhzErMJnVmehWHAlfnA?e=Vyu6Ln" TargetMode="External"/><Relationship Id="rId1" Type="http://schemas.openxmlformats.org/officeDocument/2006/relationships/hyperlink" Target="https://mymsjc-my.sharepoint.com/:f:/g/personal/jport_msjc_edu/Eha-9YCY4ntChQfBaOgOqNgBIb3oQBU1GehwTZdlFJNXJQ?e=KmW9mz" TargetMode="Externa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mymsjc-my.sharepoint.com/:f:/g/personal/jport_msjc_edu/EpFFm8O-5bRBthTXZ7jHQ4UB5H6lRwm5PHPPma27UR-T9w?e=9fobVd" TargetMode="Externa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mymsjc-my.sharepoint.com/:f:/g/personal/jport_msjc_edu/Eha-9YCY4ntChQfBaOgOqNgBIb3oQBU1GehwTZdlFJNXJQ?e=KmW9mz" TargetMode="External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hyperlink" Target="https://mymsjc-my.sharepoint.com/:b:/g/personal/jport_msjc_edu/ERP8Cat02eJMqIaNaYfyMiMB5GXWhzErMJnVmehWHAlfnA?e=Vyu6Ln" TargetMode="Externa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mymsjc-my.sharepoint.com/:f:/g/personal/jport_msjc_edu/EpFFm8O-5bRBthTXZ7jHQ4UB5H6lRwm5PHPPma27UR-T9w?e=9fobVd" TargetMode="External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F3B285-5AF3-4408-BE11-F0B90487238C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EB6F2388-E5B5-496A-9381-3951E542F532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  <a:hlinkClick xmlns:r="http://schemas.openxmlformats.org/officeDocument/2006/relationships" r:id="rId1"/>
            </a:rPr>
            <a:t>Teacher Resources</a:t>
          </a:r>
        </a:p>
      </dgm:t>
    </dgm:pt>
    <dgm:pt modelId="{EC171396-B535-4FAF-94AD-4CF969439C80}" type="parTrans" cxnId="{B43E7711-1791-4F0B-8B88-6CA4F06C8AD1}">
      <dgm:prSet/>
      <dgm:spPr/>
      <dgm:t>
        <a:bodyPr/>
        <a:lstStyle/>
        <a:p>
          <a:endParaRPr lang="en-US"/>
        </a:p>
      </dgm:t>
    </dgm:pt>
    <dgm:pt modelId="{2D64DF44-99A2-47F4-ACDD-2ABF8DB775E6}" type="sibTrans" cxnId="{B43E7711-1791-4F0B-8B88-6CA4F06C8AD1}">
      <dgm:prSet/>
      <dgm:spPr/>
      <dgm:t>
        <a:bodyPr/>
        <a:lstStyle/>
        <a:p>
          <a:endParaRPr lang="en-US"/>
        </a:p>
      </dgm:t>
    </dgm:pt>
    <dgm:pt modelId="{D0A0A3B7-4305-4D2C-9824-907E9365E0D3}">
      <dgm:prSet/>
      <dgm:spPr/>
      <dgm:t>
        <a:bodyPr/>
        <a:lstStyle/>
        <a:p>
          <a:r>
            <a:rPr lang="en-US" dirty="0">
              <a:solidFill>
                <a:schemeClr val="tx1"/>
              </a:solidFill>
              <a:hlinkClick xmlns:r="http://schemas.openxmlformats.org/officeDocument/2006/relationships" r:id="rId2"/>
            </a:rPr>
            <a:t>Confidential Materials</a:t>
          </a:r>
        </a:p>
      </dgm:t>
    </dgm:pt>
    <dgm:pt modelId="{A8034EAB-33B0-4C15-9B9E-7832C102DC36}" type="parTrans" cxnId="{E6AC301F-3EF7-4013-8D66-DDD46F4C5BE4}">
      <dgm:prSet/>
      <dgm:spPr/>
      <dgm:t>
        <a:bodyPr/>
        <a:lstStyle/>
        <a:p>
          <a:endParaRPr lang="en-US"/>
        </a:p>
      </dgm:t>
    </dgm:pt>
    <dgm:pt modelId="{9F3696B4-E4FC-467E-B8B3-EAB6F549FB11}" type="sibTrans" cxnId="{E6AC301F-3EF7-4013-8D66-DDD46F4C5BE4}">
      <dgm:prSet/>
      <dgm:spPr/>
      <dgm:t>
        <a:bodyPr/>
        <a:lstStyle/>
        <a:p>
          <a:endParaRPr lang="en-US"/>
        </a:p>
      </dgm:t>
    </dgm:pt>
    <dgm:pt modelId="{8366EF46-1B74-4B6D-B2C5-EE9B0359A8B9}" type="pres">
      <dgm:prSet presAssocID="{BFF3B285-5AF3-4408-BE11-F0B90487238C}" presName="root" presStyleCnt="0">
        <dgm:presLayoutVars>
          <dgm:dir/>
          <dgm:resizeHandles val="exact"/>
        </dgm:presLayoutVars>
      </dgm:prSet>
      <dgm:spPr/>
    </dgm:pt>
    <dgm:pt modelId="{F112F09E-3BBC-4A83-8858-E0730E991842}" type="pres">
      <dgm:prSet presAssocID="{EB6F2388-E5B5-496A-9381-3951E542F532}" presName="compNode" presStyleCnt="0"/>
      <dgm:spPr/>
    </dgm:pt>
    <dgm:pt modelId="{C5CF4070-3995-49AA-85AE-AFD12AC9702D}" type="pres">
      <dgm:prSet presAssocID="{EB6F2388-E5B5-496A-9381-3951E542F532}" presName="iconRect" presStyleLbl="node1" presStyleIdx="0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F68202A4-0E6C-4949-8149-2C83B3678CDF}" type="pres">
      <dgm:prSet presAssocID="{EB6F2388-E5B5-496A-9381-3951E542F532}" presName="spaceRect" presStyleCnt="0"/>
      <dgm:spPr/>
    </dgm:pt>
    <dgm:pt modelId="{2990065A-D04D-4B72-A0CE-83F73F882580}" type="pres">
      <dgm:prSet presAssocID="{EB6F2388-E5B5-496A-9381-3951E542F532}" presName="textRect" presStyleLbl="revTx" presStyleIdx="0" presStyleCnt="2">
        <dgm:presLayoutVars>
          <dgm:chMax val="1"/>
          <dgm:chPref val="1"/>
        </dgm:presLayoutVars>
      </dgm:prSet>
      <dgm:spPr/>
    </dgm:pt>
    <dgm:pt modelId="{67271ED0-C5FC-437A-8753-AD92F7C0980C}" type="pres">
      <dgm:prSet presAssocID="{2D64DF44-99A2-47F4-ACDD-2ABF8DB775E6}" presName="sibTrans" presStyleCnt="0"/>
      <dgm:spPr/>
    </dgm:pt>
    <dgm:pt modelId="{92AF95AC-49A9-404B-A863-B1EFF4B3212C}" type="pres">
      <dgm:prSet presAssocID="{D0A0A3B7-4305-4D2C-9824-907E9365E0D3}" presName="compNode" presStyleCnt="0"/>
      <dgm:spPr/>
    </dgm:pt>
    <dgm:pt modelId="{2062DB5D-610D-46EC-8893-869963A78450}" type="pres">
      <dgm:prSet presAssocID="{D0A0A3B7-4305-4D2C-9824-907E9365E0D3}" presName="iconRect" presStyleLbl="node1" presStyleIdx="1" presStyleCnt="2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B316AA81-CD68-4224-8491-9562D6D55311}" type="pres">
      <dgm:prSet presAssocID="{D0A0A3B7-4305-4D2C-9824-907E9365E0D3}" presName="spaceRect" presStyleCnt="0"/>
      <dgm:spPr/>
    </dgm:pt>
    <dgm:pt modelId="{FA0632EC-68F3-453D-9B9D-FE45B461818F}" type="pres">
      <dgm:prSet presAssocID="{D0A0A3B7-4305-4D2C-9824-907E9365E0D3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B43E7711-1791-4F0B-8B88-6CA4F06C8AD1}" srcId="{BFF3B285-5AF3-4408-BE11-F0B90487238C}" destId="{EB6F2388-E5B5-496A-9381-3951E542F532}" srcOrd="0" destOrd="0" parTransId="{EC171396-B535-4FAF-94AD-4CF969439C80}" sibTransId="{2D64DF44-99A2-47F4-ACDD-2ABF8DB775E6}"/>
    <dgm:cxn modelId="{E6AC301F-3EF7-4013-8D66-DDD46F4C5BE4}" srcId="{BFF3B285-5AF3-4408-BE11-F0B90487238C}" destId="{D0A0A3B7-4305-4D2C-9824-907E9365E0D3}" srcOrd="1" destOrd="0" parTransId="{A8034EAB-33B0-4C15-9B9E-7832C102DC36}" sibTransId="{9F3696B4-E4FC-467E-B8B3-EAB6F549FB11}"/>
    <dgm:cxn modelId="{8A70B76C-F31C-44BF-8972-748AA91A8F6E}" type="presOf" srcId="{D0A0A3B7-4305-4D2C-9824-907E9365E0D3}" destId="{FA0632EC-68F3-453D-9B9D-FE45B461818F}" srcOrd="0" destOrd="0" presId="urn:microsoft.com/office/officeart/2018/2/layout/IconLabelList"/>
    <dgm:cxn modelId="{05EF38B0-1338-4DAB-9992-F93C4763DAD7}" type="presOf" srcId="{BFF3B285-5AF3-4408-BE11-F0B90487238C}" destId="{8366EF46-1B74-4B6D-B2C5-EE9B0359A8B9}" srcOrd="0" destOrd="0" presId="urn:microsoft.com/office/officeart/2018/2/layout/IconLabelList"/>
    <dgm:cxn modelId="{BB1D60BE-93AC-46F6-8024-184DC577D48B}" type="presOf" srcId="{EB6F2388-E5B5-496A-9381-3951E542F532}" destId="{2990065A-D04D-4B72-A0CE-83F73F882580}" srcOrd="0" destOrd="0" presId="urn:microsoft.com/office/officeart/2018/2/layout/IconLabelList"/>
    <dgm:cxn modelId="{5AE4EC14-E652-4E29-B70D-F456DDF38CD8}" type="presParOf" srcId="{8366EF46-1B74-4B6D-B2C5-EE9B0359A8B9}" destId="{F112F09E-3BBC-4A83-8858-E0730E991842}" srcOrd="0" destOrd="0" presId="urn:microsoft.com/office/officeart/2018/2/layout/IconLabelList"/>
    <dgm:cxn modelId="{7F99683E-7652-4D50-9144-A6FAF19D4E21}" type="presParOf" srcId="{F112F09E-3BBC-4A83-8858-E0730E991842}" destId="{C5CF4070-3995-49AA-85AE-AFD12AC9702D}" srcOrd="0" destOrd="0" presId="urn:microsoft.com/office/officeart/2018/2/layout/IconLabelList"/>
    <dgm:cxn modelId="{A0BDB4C2-1497-412A-BFA1-EB819CCB208A}" type="presParOf" srcId="{F112F09E-3BBC-4A83-8858-E0730E991842}" destId="{F68202A4-0E6C-4949-8149-2C83B3678CDF}" srcOrd="1" destOrd="0" presId="urn:microsoft.com/office/officeart/2018/2/layout/IconLabelList"/>
    <dgm:cxn modelId="{EB0F9939-9940-477C-98D5-59728AA02B8E}" type="presParOf" srcId="{F112F09E-3BBC-4A83-8858-E0730E991842}" destId="{2990065A-D04D-4B72-A0CE-83F73F882580}" srcOrd="2" destOrd="0" presId="urn:microsoft.com/office/officeart/2018/2/layout/IconLabelList"/>
    <dgm:cxn modelId="{D545A8F2-F830-4640-816E-E70820A54825}" type="presParOf" srcId="{8366EF46-1B74-4B6D-B2C5-EE9B0359A8B9}" destId="{67271ED0-C5FC-437A-8753-AD92F7C0980C}" srcOrd="1" destOrd="0" presId="urn:microsoft.com/office/officeart/2018/2/layout/IconLabelList"/>
    <dgm:cxn modelId="{5EF65F84-C628-4ED8-A053-B1A4B98207F7}" type="presParOf" srcId="{8366EF46-1B74-4B6D-B2C5-EE9B0359A8B9}" destId="{92AF95AC-49A9-404B-A863-B1EFF4B3212C}" srcOrd="2" destOrd="0" presId="urn:microsoft.com/office/officeart/2018/2/layout/IconLabelList"/>
    <dgm:cxn modelId="{40DEDC88-44E5-4833-B0FC-34C2C18BA393}" type="presParOf" srcId="{92AF95AC-49A9-404B-A863-B1EFF4B3212C}" destId="{2062DB5D-610D-46EC-8893-869963A78450}" srcOrd="0" destOrd="0" presId="urn:microsoft.com/office/officeart/2018/2/layout/IconLabelList"/>
    <dgm:cxn modelId="{A5F7B197-79EE-47AB-BD11-5939C6BB0CBC}" type="presParOf" srcId="{92AF95AC-49A9-404B-A863-B1EFF4B3212C}" destId="{B316AA81-CD68-4224-8491-9562D6D55311}" srcOrd="1" destOrd="0" presId="urn:microsoft.com/office/officeart/2018/2/layout/IconLabelList"/>
    <dgm:cxn modelId="{AE8744BD-6FE4-420D-94D9-064C47C699B1}" type="presParOf" srcId="{92AF95AC-49A9-404B-A863-B1EFF4B3212C}" destId="{FA0632EC-68F3-453D-9B9D-FE45B461818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388084-4291-42F1-9991-46D12556234E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DC4C988F-C592-478A-9C26-E7693A7338FC}">
      <dgm:prSet phldrT="[Text]" phldr="0"/>
      <dgm:spPr/>
      <dgm:t>
        <a:bodyPr/>
        <a:lstStyle/>
        <a:p>
          <a:pPr rtl="0"/>
          <a:r>
            <a:rPr lang="en-US" dirty="0">
              <a:solidFill>
                <a:schemeClr val="bg1"/>
              </a:solidFill>
              <a:latin typeface="Avenir Next LT Pro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OneDrive</a:t>
          </a:r>
          <a:r>
            <a:rPr lang="en-US" dirty="0">
              <a:solidFill>
                <a:schemeClr val="bg1"/>
              </a:solidFill>
              <a:latin typeface="Avenir Next LT Pro"/>
            </a:rPr>
            <a:t> </a:t>
          </a:r>
          <a:endParaRPr lang="en-US" dirty="0">
            <a:solidFill>
              <a:schemeClr val="bg1"/>
            </a:solidFill>
          </a:endParaRPr>
        </a:p>
      </dgm:t>
    </dgm:pt>
    <dgm:pt modelId="{A75E4154-CE4F-4BFC-881A-505809A229FD}" type="parTrans" cxnId="{A4DC9C45-478C-4B0B-AEE8-4A8C972ADF74}">
      <dgm:prSet/>
      <dgm:spPr/>
      <dgm:t>
        <a:bodyPr/>
        <a:lstStyle/>
        <a:p>
          <a:endParaRPr lang="en-US"/>
        </a:p>
      </dgm:t>
    </dgm:pt>
    <dgm:pt modelId="{C106101B-8012-4C90-98CE-95020C8EC507}" type="sibTrans" cxnId="{A4DC9C45-478C-4B0B-AEE8-4A8C972ADF74}">
      <dgm:prSet/>
      <dgm:spPr/>
      <dgm:t>
        <a:bodyPr/>
        <a:lstStyle/>
        <a:p>
          <a:endParaRPr lang="en-US"/>
        </a:p>
      </dgm:t>
    </dgm:pt>
    <dgm:pt modelId="{B8B4B7C4-8125-4C1C-8EEB-108CCF6BF76E}">
      <dgm:prSet phldrT="[Text]" phldr="0"/>
      <dgm:spPr/>
      <dgm:t>
        <a:bodyPr/>
        <a:lstStyle/>
        <a:p>
          <a:pPr rtl="0"/>
          <a:r>
            <a:rPr lang="en-US" dirty="0">
              <a:latin typeface="Avenir Next LT Pro"/>
            </a:rPr>
            <a:t>Canvas Module</a:t>
          </a:r>
          <a:endParaRPr lang="en-US" dirty="0"/>
        </a:p>
      </dgm:t>
    </dgm:pt>
    <dgm:pt modelId="{D32CA6FE-9C8D-4F2A-B114-CE7A6385D817}" type="parTrans" cxnId="{11B7473E-B712-443F-B091-6A471587F1E0}">
      <dgm:prSet/>
      <dgm:spPr/>
      <dgm:t>
        <a:bodyPr/>
        <a:lstStyle/>
        <a:p>
          <a:endParaRPr lang="en-US"/>
        </a:p>
      </dgm:t>
    </dgm:pt>
    <dgm:pt modelId="{C549BAD0-28FE-492A-BC72-BBAB9272A2BE}" type="sibTrans" cxnId="{11B7473E-B712-443F-B091-6A471587F1E0}">
      <dgm:prSet/>
      <dgm:spPr/>
      <dgm:t>
        <a:bodyPr/>
        <a:lstStyle/>
        <a:p>
          <a:endParaRPr lang="en-US"/>
        </a:p>
      </dgm:t>
    </dgm:pt>
    <dgm:pt modelId="{75B2FD4F-200C-4FF3-A9DE-AB03582B9BC8}" type="pres">
      <dgm:prSet presAssocID="{CA388084-4291-42F1-9991-46D12556234E}" presName="diagram" presStyleCnt="0">
        <dgm:presLayoutVars>
          <dgm:dir/>
          <dgm:resizeHandles val="exact"/>
        </dgm:presLayoutVars>
      </dgm:prSet>
      <dgm:spPr/>
    </dgm:pt>
    <dgm:pt modelId="{7171AE3F-B62E-433B-AE86-35B3F7562279}" type="pres">
      <dgm:prSet presAssocID="{DC4C988F-C592-478A-9C26-E7693A7338FC}" presName="node" presStyleLbl="node1" presStyleIdx="0" presStyleCnt="2">
        <dgm:presLayoutVars>
          <dgm:bulletEnabled val="1"/>
        </dgm:presLayoutVars>
      </dgm:prSet>
      <dgm:spPr/>
    </dgm:pt>
    <dgm:pt modelId="{CE42F8EE-65AC-46E8-8115-EC990C056AC9}" type="pres">
      <dgm:prSet presAssocID="{C106101B-8012-4C90-98CE-95020C8EC507}" presName="sibTrans" presStyleCnt="0"/>
      <dgm:spPr/>
    </dgm:pt>
    <dgm:pt modelId="{2D0BE192-8331-4D17-9958-1AEEFF1B00B8}" type="pres">
      <dgm:prSet presAssocID="{B8B4B7C4-8125-4C1C-8EEB-108CCF6BF76E}" presName="node" presStyleLbl="node1" presStyleIdx="1" presStyleCnt="2">
        <dgm:presLayoutVars>
          <dgm:bulletEnabled val="1"/>
        </dgm:presLayoutVars>
      </dgm:prSet>
      <dgm:spPr/>
    </dgm:pt>
  </dgm:ptLst>
  <dgm:cxnLst>
    <dgm:cxn modelId="{3C35F815-B017-4DD4-9256-C8B5229A5594}" type="presOf" srcId="{B8B4B7C4-8125-4C1C-8EEB-108CCF6BF76E}" destId="{2D0BE192-8331-4D17-9958-1AEEFF1B00B8}" srcOrd="0" destOrd="0" presId="urn:microsoft.com/office/officeart/2005/8/layout/default"/>
    <dgm:cxn modelId="{B3B92036-8319-46BC-9DB9-F6C71B6A66E1}" type="presOf" srcId="{CA388084-4291-42F1-9991-46D12556234E}" destId="{75B2FD4F-200C-4FF3-A9DE-AB03582B9BC8}" srcOrd="0" destOrd="0" presId="urn:microsoft.com/office/officeart/2005/8/layout/default"/>
    <dgm:cxn modelId="{11B7473E-B712-443F-B091-6A471587F1E0}" srcId="{CA388084-4291-42F1-9991-46D12556234E}" destId="{B8B4B7C4-8125-4C1C-8EEB-108CCF6BF76E}" srcOrd="1" destOrd="0" parTransId="{D32CA6FE-9C8D-4F2A-B114-CE7A6385D817}" sibTransId="{C549BAD0-28FE-492A-BC72-BBAB9272A2BE}"/>
    <dgm:cxn modelId="{A4DC9C45-478C-4B0B-AEE8-4A8C972ADF74}" srcId="{CA388084-4291-42F1-9991-46D12556234E}" destId="{DC4C988F-C592-478A-9C26-E7693A7338FC}" srcOrd="0" destOrd="0" parTransId="{A75E4154-CE4F-4BFC-881A-505809A229FD}" sibTransId="{C106101B-8012-4C90-98CE-95020C8EC507}"/>
    <dgm:cxn modelId="{28C5FE6B-527A-4230-8EF3-0FB5F6B8F947}" type="presOf" srcId="{DC4C988F-C592-478A-9C26-E7693A7338FC}" destId="{7171AE3F-B62E-433B-AE86-35B3F7562279}" srcOrd="0" destOrd="0" presId="urn:microsoft.com/office/officeart/2005/8/layout/default"/>
    <dgm:cxn modelId="{5690F48E-C0AA-4C6B-B702-ED02108906A4}" type="presParOf" srcId="{75B2FD4F-200C-4FF3-A9DE-AB03582B9BC8}" destId="{7171AE3F-B62E-433B-AE86-35B3F7562279}" srcOrd="0" destOrd="0" presId="urn:microsoft.com/office/officeart/2005/8/layout/default"/>
    <dgm:cxn modelId="{41C6FA32-974A-44D2-A85E-5D8240CB8FC2}" type="presParOf" srcId="{75B2FD4F-200C-4FF3-A9DE-AB03582B9BC8}" destId="{CE42F8EE-65AC-46E8-8115-EC990C056AC9}" srcOrd="1" destOrd="0" presId="urn:microsoft.com/office/officeart/2005/8/layout/default"/>
    <dgm:cxn modelId="{443550F4-16E6-4CA6-A5D7-85C5989E261F}" type="presParOf" srcId="{75B2FD4F-200C-4FF3-A9DE-AB03582B9BC8}" destId="{2D0BE192-8331-4D17-9958-1AEEFF1B00B8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6287551-9687-4A1E-ADEB-6E9B1BFD1D78}" type="doc">
      <dgm:prSet loTypeId="urn:microsoft.com/office/officeart/2005/8/layout/cycle6" loCatId="cycle" qsTypeId="urn:microsoft.com/office/officeart/2005/8/quickstyle/simple4" qsCatId="simple" csTypeId="urn:microsoft.com/office/officeart/2005/8/colors/accent3_2" csCatId="accent3"/>
      <dgm:spPr/>
      <dgm:t>
        <a:bodyPr/>
        <a:lstStyle/>
        <a:p>
          <a:endParaRPr lang="en-US"/>
        </a:p>
      </dgm:t>
    </dgm:pt>
    <dgm:pt modelId="{C787CA42-11E9-4A83-B115-367DFF84BBCC}">
      <dgm:prSet phldr="0"/>
      <dgm:spPr/>
      <dgm:t>
        <a:bodyPr/>
        <a:lstStyle/>
        <a:p>
          <a:pPr rtl="0"/>
          <a:r>
            <a:rPr lang="en-US" b="0" i="0" u="none" strike="noStrike" cap="none" baseline="0" noProof="0">
              <a:latin typeface="Avenir Next LT Pro"/>
            </a:rPr>
            <a:t>Paper packet .pdfs</a:t>
          </a:r>
        </a:p>
      </dgm:t>
    </dgm:pt>
    <dgm:pt modelId="{1D3CF84F-D587-42C0-8ECB-2FDCA02C82B6}" type="parTrans" cxnId="{BD4A98DF-FB74-4532-B9ED-BC26B7B64A3E}">
      <dgm:prSet/>
      <dgm:spPr/>
      <dgm:t>
        <a:bodyPr/>
        <a:lstStyle/>
        <a:p>
          <a:endParaRPr lang="en-US"/>
        </a:p>
      </dgm:t>
    </dgm:pt>
    <dgm:pt modelId="{6033162F-A567-4962-876B-7AE0CE4AA621}" type="sibTrans" cxnId="{BD4A98DF-FB74-4532-B9ED-BC26B7B64A3E}">
      <dgm:prSet/>
      <dgm:spPr/>
      <dgm:t>
        <a:bodyPr/>
        <a:lstStyle/>
        <a:p>
          <a:endParaRPr lang="en-US"/>
        </a:p>
      </dgm:t>
    </dgm:pt>
    <dgm:pt modelId="{D344E9CA-8F79-47B8-91C6-DA9553A78100}">
      <dgm:prSet phldr="0"/>
      <dgm:spPr/>
      <dgm:t>
        <a:bodyPr/>
        <a:lstStyle/>
        <a:p>
          <a:pPr rtl="0"/>
          <a:r>
            <a:rPr lang="en-US">
              <a:latin typeface="Avenir Next LT Pro"/>
            </a:rPr>
            <a:t>Online resources for each task</a:t>
          </a:r>
          <a:endParaRPr lang="en-US"/>
        </a:p>
      </dgm:t>
    </dgm:pt>
    <dgm:pt modelId="{075BDABA-411F-4F74-A198-CDBB59893604}" type="parTrans" cxnId="{E6C0D494-FB03-4118-A165-0C2CB12F3B6A}">
      <dgm:prSet/>
      <dgm:spPr/>
      <dgm:t>
        <a:bodyPr/>
        <a:lstStyle/>
        <a:p>
          <a:endParaRPr lang="en-US"/>
        </a:p>
      </dgm:t>
    </dgm:pt>
    <dgm:pt modelId="{667883D2-5221-4FAE-9D80-B4FE9A34BDCD}" type="sibTrans" cxnId="{E6C0D494-FB03-4118-A165-0C2CB12F3B6A}">
      <dgm:prSet/>
      <dgm:spPr/>
      <dgm:t>
        <a:bodyPr/>
        <a:lstStyle/>
        <a:p>
          <a:endParaRPr lang="en-US"/>
        </a:p>
      </dgm:t>
    </dgm:pt>
    <dgm:pt modelId="{8BF86AB9-D880-4A2A-9A6B-3EF8A5FB74C4}" type="pres">
      <dgm:prSet presAssocID="{F6287551-9687-4A1E-ADEB-6E9B1BFD1D78}" presName="cycle" presStyleCnt="0">
        <dgm:presLayoutVars>
          <dgm:dir/>
          <dgm:resizeHandles val="exact"/>
        </dgm:presLayoutVars>
      </dgm:prSet>
      <dgm:spPr/>
    </dgm:pt>
    <dgm:pt modelId="{C75BAEE2-8B47-4750-B1E1-0DB21487CDB9}" type="pres">
      <dgm:prSet presAssocID="{C787CA42-11E9-4A83-B115-367DFF84BBCC}" presName="node" presStyleLbl="node1" presStyleIdx="0" presStyleCnt="2">
        <dgm:presLayoutVars>
          <dgm:bulletEnabled val="1"/>
        </dgm:presLayoutVars>
      </dgm:prSet>
      <dgm:spPr/>
    </dgm:pt>
    <dgm:pt modelId="{B20B72CE-18A2-4ED2-86C5-79B0D342C821}" type="pres">
      <dgm:prSet presAssocID="{C787CA42-11E9-4A83-B115-367DFF84BBCC}" presName="spNode" presStyleCnt="0"/>
      <dgm:spPr/>
    </dgm:pt>
    <dgm:pt modelId="{5FA85BE9-6AF3-4D84-A373-118B1A1948F9}" type="pres">
      <dgm:prSet presAssocID="{6033162F-A567-4962-876B-7AE0CE4AA621}" presName="sibTrans" presStyleLbl="sibTrans1D1" presStyleIdx="0" presStyleCnt="2"/>
      <dgm:spPr/>
    </dgm:pt>
    <dgm:pt modelId="{2FBF0514-70F5-41C9-BFBD-42F2EFCD4AF5}" type="pres">
      <dgm:prSet presAssocID="{D344E9CA-8F79-47B8-91C6-DA9553A78100}" presName="node" presStyleLbl="node1" presStyleIdx="1" presStyleCnt="2">
        <dgm:presLayoutVars>
          <dgm:bulletEnabled val="1"/>
        </dgm:presLayoutVars>
      </dgm:prSet>
      <dgm:spPr/>
    </dgm:pt>
    <dgm:pt modelId="{5329788B-AB77-4FC0-A309-D86F2684897C}" type="pres">
      <dgm:prSet presAssocID="{D344E9CA-8F79-47B8-91C6-DA9553A78100}" presName="spNode" presStyleCnt="0"/>
      <dgm:spPr/>
    </dgm:pt>
    <dgm:pt modelId="{B22B04E1-2A75-4D60-8D85-6DF8BDBC43F4}" type="pres">
      <dgm:prSet presAssocID="{667883D2-5221-4FAE-9D80-B4FE9A34BDCD}" presName="sibTrans" presStyleLbl="sibTrans1D1" presStyleIdx="1" presStyleCnt="2"/>
      <dgm:spPr/>
    </dgm:pt>
  </dgm:ptLst>
  <dgm:cxnLst>
    <dgm:cxn modelId="{74F84908-F892-4BD3-9485-DF37A58BA596}" type="presOf" srcId="{C787CA42-11E9-4A83-B115-367DFF84BBCC}" destId="{C75BAEE2-8B47-4750-B1E1-0DB21487CDB9}" srcOrd="0" destOrd="0" presId="urn:microsoft.com/office/officeart/2005/8/layout/cycle6"/>
    <dgm:cxn modelId="{021CBD1C-D54F-4F15-840A-724D24F0B8D6}" type="presOf" srcId="{F6287551-9687-4A1E-ADEB-6E9B1BFD1D78}" destId="{8BF86AB9-D880-4A2A-9A6B-3EF8A5FB74C4}" srcOrd="0" destOrd="0" presId="urn:microsoft.com/office/officeart/2005/8/layout/cycle6"/>
    <dgm:cxn modelId="{890D5420-CB4D-4D09-98FE-835174FB9C1F}" type="presOf" srcId="{6033162F-A567-4962-876B-7AE0CE4AA621}" destId="{5FA85BE9-6AF3-4D84-A373-118B1A1948F9}" srcOrd="0" destOrd="0" presId="urn:microsoft.com/office/officeart/2005/8/layout/cycle6"/>
    <dgm:cxn modelId="{2B9B1735-4A12-444F-A4AB-54B1DD810319}" type="presOf" srcId="{667883D2-5221-4FAE-9D80-B4FE9A34BDCD}" destId="{B22B04E1-2A75-4D60-8D85-6DF8BDBC43F4}" srcOrd="0" destOrd="0" presId="urn:microsoft.com/office/officeart/2005/8/layout/cycle6"/>
    <dgm:cxn modelId="{225E5B79-FC74-46A9-8E5E-9A046E2EAD67}" type="presOf" srcId="{D344E9CA-8F79-47B8-91C6-DA9553A78100}" destId="{2FBF0514-70F5-41C9-BFBD-42F2EFCD4AF5}" srcOrd="0" destOrd="0" presId="urn:microsoft.com/office/officeart/2005/8/layout/cycle6"/>
    <dgm:cxn modelId="{E6C0D494-FB03-4118-A165-0C2CB12F3B6A}" srcId="{F6287551-9687-4A1E-ADEB-6E9B1BFD1D78}" destId="{D344E9CA-8F79-47B8-91C6-DA9553A78100}" srcOrd="1" destOrd="0" parTransId="{075BDABA-411F-4F74-A198-CDBB59893604}" sibTransId="{667883D2-5221-4FAE-9D80-B4FE9A34BDCD}"/>
    <dgm:cxn modelId="{BD4A98DF-FB74-4532-B9ED-BC26B7B64A3E}" srcId="{F6287551-9687-4A1E-ADEB-6E9B1BFD1D78}" destId="{C787CA42-11E9-4A83-B115-367DFF84BBCC}" srcOrd="0" destOrd="0" parTransId="{1D3CF84F-D587-42C0-8ECB-2FDCA02C82B6}" sibTransId="{6033162F-A567-4962-876B-7AE0CE4AA621}"/>
    <dgm:cxn modelId="{C411D5CA-3A45-4608-840B-CBCD0C9D823A}" type="presParOf" srcId="{8BF86AB9-D880-4A2A-9A6B-3EF8A5FB74C4}" destId="{C75BAEE2-8B47-4750-B1E1-0DB21487CDB9}" srcOrd="0" destOrd="0" presId="urn:microsoft.com/office/officeart/2005/8/layout/cycle6"/>
    <dgm:cxn modelId="{2E1FE40D-61B7-4334-98E1-9F765C9D025A}" type="presParOf" srcId="{8BF86AB9-D880-4A2A-9A6B-3EF8A5FB74C4}" destId="{B20B72CE-18A2-4ED2-86C5-79B0D342C821}" srcOrd="1" destOrd="0" presId="urn:microsoft.com/office/officeart/2005/8/layout/cycle6"/>
    <dgm:cxn modelId="{AFB3C74F-A4E1-42C7-AA4F-5ABF6B11390F}" type="presParOf" srcId="{8BF86AB9-D880-4A2A-9A6B-3EF8A5FB74C4}" destId="{5FA85BE9-6AF3-4D84-A373-118B1A1948F9}" srcOrd="2" destOrd="0" presId="urn:microsoft.com/office/officeart/2005/8/layout/cycle6"/>
    <dgm:cxn modelId="{5AE789A0-7C29-4E23-B1C3-4457B63B1B97}" type="presParOf" srcId="{8BF86AB9-D880-4A2A-9A6B-3EF8A5FB74C4}" destId="{2FBF0514-70F5-41C9-BFBD-42F2EFCD4AF5}" srcOrd="3" destOrd="0" presId="urn:microsoft.com/office/officeart/2005/8/layout/cycle6"/>
    <dgm:cxn modelId="{5CEC948B-C0F5-4C71-A379-D8F50DAA31BF}" type="presParOf" srcId="{8BF86AB9-D880-4A2A-9A6B-3EF8A5FB74C4}" destId="{5329788B-AB77-4FC0-A309-D86F2684897C}" srcOrd="4" destOrd="0" presId="urn:microsoft.com/office/officeart/2005/8/layout/cycle6"/>
    <dgm:cxn modelId="{2397E10E-3BD9-4878-86AD-2ABFAD8D7839}" type="presParOf" srcId="{8BF86AB9-D880-4A2A-9A6B-3EF8A5FB74C4}" destId="{B22B04E1-2A75-4D60-8D85-6DF8BDBC43F4}" srcOrd="5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287551-9687-4A1E-ADEB-6E9B1BFD1D78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787CA42-11E9-4A83-B115-367DFF84BBCC}">
      <dgm:prSet phldr="0"/>
      <dgm:spPr/>
      <dgm:t>
        <a:bodyPr/>
        <a:lstStyle/>
        <a:p>
          <a:pPr rtl="0">
            <a:lnSpc>
              <a:spcPct val="100000"/>
            </a:lnSpc>
            <a:defRPr cap="all"/>
          </a:pPr>
          <a:r>
            <a:rPr lang="en-US" b="0" i="0" u="none" strike="noStrike" cap="none" baseline="0" noProof="0" dirty="0">
              <a:solidFill>
                <a:srgbClr val="010000"/>
              </a:solidFill>
              <a:latin typeface="Avenir Next LT Pro"/>
            </a:rPr>
            <a:t>FILES + LINKS</a:t>
          </a:r>
        </a:p>
      </dgm:t>
    </dgm:pt>
    <dgm:pt modelId="{1D3CF84F-D587-42C0-8ECB-2FDCA02C82B6}" type="parTrans" cxnId="{BD4A98DF-FB74-4532-B9ED-BC26B7B64A3E}">
      <dgm:prSet/>
      <dgm:spPr/>
      <dgm:t>
        <a:bodyPr/>
        <a:lstStyle/>
        <a:p>
          <a:endParaRPr lang="en-US"/>
        </a:p>
      </dgm:t>
    </dgm:pt>
    <dgm:pt modelId="{6033162F-A567-4962-876B-7AE0CE4AA621}" type="sibTrans" cxnId="{BD4A98DF-FB74-4532-B9ED-BC26B7B64A3E}">
      <dgm:prSet/>
      <dgm:spPr/>
      <dgm:t>
        <a:bodyPr/>
        <a:lstStyle/>
        <a:p>
          <a:endParaRPr lang="en-US"/>
        </a:p>
      </dgm:t>
    </dgm:pt>
    <dgm:pt modelId="{D344E9CA-8F79-47B8-91C6-DA9553A78100}">
      <dgm:prSet phldr="0"/>
      <dgm:spPr/>
      <dgm:t>
        <a:bodyPr/>
        <a:lstStyle/>
        <a:p>
          <a:pPr rtl="0">
            <a:lnSpc>
              <a:spcPct val="100000"/>
            </a:lnSpc>
            <a:defRPr cap="all"/>
          </a:pPr>
          <a:r>
            <a:rPr lang="en-US" dirty="0">
              <a:latin typeface="Avenir Next LT Pro"/>
            </a:rPr>
            <a:t>Practice assignments</a:t>
          </a:r>
        </a:p>
      </dgm:t>
    </dgm:pt>
    <dgm:pt modelId="{075BDABA-411F-4F74-A198-CDBB59893604}" type="parTrans" cxnId="{E6C0D494-FB03-4118-A165-0C2CB12F3B6A}">
      <dgm:prSet/>
      <dgm:spPr/>
      <dgm:t>
        <a:bodyPr/>
        <a:lstStyle/>
        <a:p>
          <a:endParaRPr lang="en-US"/>
        </a:p>
      </dgm:t>
    </dgm:pt>
    <dgm:pt modelId="{667883D2-5221-4FAE-9D80-B4FE9A34BDCD}" type="sibTrans" cxnId="{E6C0D494-FB03-4118-A165-0C2CB12F3B6A}">
      <dgm:prSet/>
      <dgm:spPr/>
      <dgm:t>
        <a:bodyPr/>
        <a:lstStyle/>
        <a:p>
          <a:endParaRPr lang="en-US"/>
        </a:p>
      </dgm:t>
    </dgm:pt>
    <dgm:pt modelId="{CA20D0C1-B077-4F99-8F40-057E8BCFE66E}">
      <dgm:prSet phldr="0"/>
      <dgm:spPr/>
      <dgm:t>
        <a:bodyPr/>
        <a:lstStyle/>
        <a:p>
          <a:pPr rtl="0">
            <a:lnSpc>
              <a:spcPct val="100000"/>
            </a:lnSpc>
            <a:defRPr cap="all"/>
          </a:pPr>
          <a:r>
            <a:rPr lang="en-US" dirty="0">
              <a:latin typeface="Avenir Next LT Pro"/>
            </a:rPr>
            <a:t>Tasks + Rubrics</a:t>
          </a:r>
          <a:endParaRPr lang="en-US" dirty="0"/>
        </a:p>
      </dgm:t>
    </dgm:pt>
    <dgm:pt modelId="{7EB81F61-58A4-436A-95BA-2289470353B2}" type="parTrans" cxnId="{0282CEBC-7C82-480B-BDBF-EBD0D22209ED}">
      <dgm:prSet/>
      <dgm:spPr/>
    </dgm:pt>
    <dgm:pt modelId="{8BE82746-A84F-4A51-ADB9-875B7BE888DE}" type="sibTrans" cxnId="{0282CEBC-7C82-480B-BDBF-EBD0D22209ED}">
      <dgm:prSet/>
      <dgm:spPr/>
    </dgm:pt>
    <dgm:pt modelId="{0FAD60EE-2370-4A3B-80F0-AF37A423B20A}" type="pres">
      <dgm:prSet presAssocID="{F6287551-9687-4A1E-ADEB-6E9B1BFD1D78}" presName="root" presStyleCnt="0">
        <dgm:presLayoutVars>
          <dgm:dir/>
          <dgm:resizeHandles val="exact"/>
        </dgm:presLayoutVars>
      </dgm:prSet>
      <dgm:spPr/>
    </dgm:pt>
    <dgm:pt modelId="{4A3F4924-DE2A-43E5-9516-3AD6D386F942}" type="pres">
      <dgm:prSet presAssocID="{C787CA42-11E9-4A83-B115-367DFF84BBCC}" presName="compNode" presStyleCnt="0"/>
      <dgm:spPr/>
    </dgm:pt>
    <dgm:pt modelId="{9750BBD9-B7DF-430E-8143-62ED4082DF2B}" type="pres">
      <dgm:prSet presAssocID="{C787CA42-11E9-4A83-B115-367DFF84BBCC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9FAABEC2-12A3-4B15-B27F-14C9DCF84FD9}" type="pres">
      <dgm:prSet presAssocID="{C787CA42-11E9-4A83-B115-367DFF84BBC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nk"/>
        </a:ext>
      </dgm:extLst>
    </dgm:pt>
    <dgm:pt modelId="{03FDE394-EFFF-46CB-BCE0-AF732347FD79}" type="pres">
      <dgm:prSet presAssocID="{C787CA42-11E9-4A83-B115-367DFF84BBCC}" presName="spaceRect" presStyleCnt="0"/>
      <dgm:spPr/>
    </dgm:pt>
    <dgm:pt modelId="{68D7B353-3BDA-409C-AFCB-EF5555620759}" type="pres">
      <dgm:prSet presAssocID="{C787CA42-11E9-4A83-B115-367DFF84BBCC}" presName="textRect" presStyleLbl="revTx" presStyleIdx="0" presStyleCnt="3">
        <dgm:presLayoutVars>
          <dgm:chMax val="1"/>
          <dgm:chPref val="1"/>
        </dgm:presLayoutVars>
      </dgm:prSet>
      <dgm:spPr/>
    </dgm:pt>
    <dgm:pt modelId="{7E253E5D-D61F-49D6-BC36-B3347A909C0A}" type="pres">
      <dgm:prSet presAssocID="{6033162F-A567-4962-876B-7AE0CE4AA621}" presName="sibTrans" presStyleCnt="0"/>
      <dgm:spPr/>
    </dgm:pt>
    <dgm:pt modelId="{80A389E6-3695-4EC2-B3A5-F3BFBDB53806}" type="pres">
      <dgm:prSet presAssocID="{D344E9CA-8F79-47B8-91C6-DA9553A78100}" presName="compNode" presStyleCnt="0"/>
      <dgm:spPr/>
    </dgm:pt>
    <dgm:pt modelId="{04CF7486-A313-4D0E-819D-916E0F5D54BE}" type="pres">
      <dgm:prSet presAssocID="{D344E9CA-8F79-47B8-91C6-DA9553A78100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B8C9A919-30FE-4584-A348-653C3A6C0B1D}" type="pres">
      <dgm:prSet presAssocID="{D344E9CA-8F79-47B8-91C6-DA9553A7810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72FD05BB-2389-4281-9B2F-C2E4AC6C193B}" type="pres">
      <dgm:prSet presAssocID="{D344E9CA-8F79-47B8-91C6-DA9553A78100}" presName="spaceRect" presStyleCnt="0"/>
      <dgm:spPr/>
    </dgm:pt>
    <dgm:pt modelId="{8658F352-4A04-4B36-B764-81287BC2B272}" type="pres">
      <dgm:prSet presAssocID="{D344E9CA-8F79-47B8-91C6-DA9553A78100}" presName="textRect" presStyleLbl="revTx" presStyleIdx="1" presStyleCnt="3">
        <dgm:presLayoutVars>
          <dgm:chMax val="1"/>
          <dgm:chPref val="1"/>
        </dgm:presLayoutVars>
      </dgm:prSet>
      <dgm:spPr/>
    </dgm:pt>
    <dgm:pt modelId="{A6AD25F0-E3D7-45D4-959B-423D05970B0C}" type="pres">
      <dgm:prSet presAssocID="{667883D2-5221-4FAE-9D80-B4FE9A34BDCD}" presName="sibTrans" presStyleCnt="0"/>
      <dgm:spPr/>
    </dgm:pt>
    <dgm:pt modelId="{FFCFAC01-8643-43DD-BD6F-C06CC0B9E4F1}" type="pres">
      <dgm:prSet presAssocID="{CA20D0C1-B077-4F99-8F40-057E8BCFE66E}" presName="compNode" presStyleCnt="0"/>
      <dgm:spPr/>
    </dgm:pt>
    <dgm:pt modelId="{ACB0CC2A-3417-4B4B-BE15-37C72D4EA5EE}" type="pres">
      <dgm:prSet presAssocID="{CA20D0C1-B077-4F99-8F40-057E8BCFE66E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D425E316-290E-41C3-B1BF-CF6271D34ABC}" type="pres">
      <dgm:prSet presAssocID="{CA20D0C1-B077-4F99-8F40-057E8BCFE66E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96D589CB-87A5-437B-BDB8-1171409F38EE}" type="pres">
      <dgm:prSet presAssocID="{CA20D0C1-B077-4F99-8F40-057E8BCFE66E}" presName="spaceRect" presStyleCnt="0"/>
      <dgm:spPr/>
    </dgm:pt>
    <dgm:pt modelId="{5437A53D-B5E7-4865-8CA6-7DA8B413F7A8}" type="pres">
      <dgm:prSet presAssocID="{CA20D0C1-B077-4F99-8F40-057E8BCFE66E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4124FF1F-40F2-4D28-96F4-ECDF2DCDBE2C}" type="presOf" srcId="{C787CA42-11E9-4A83-B115-367DFF84BBCC}" destId="{68D7B353-3BDA-409C-AFCB-EF5555620759}" srcOrd="0" destOrd="0" presId="urn:microsoft.com/office/officeart/2018/5/layout/IconLeafLabelList"/>
    <dgm:cxn modelId="{18A4FB5A-EBB7-4ECC-A166-A6701EA3F863}" type="presOf" srcId="{D344E9CA-8F79-47B8-91C6-DA9553A78100}" destId="{8658F352-4A04-4B36-B764-81287BC2B272}" srcOrd="0" destOrd="0" presId="urn:microsoft.com/office/officeart/2018/5/layout/IconLeafLabelList"/>
    <dgm:cxn modelId="{E6C0D494-FB03-4118-A165-0C2CB12F3B6A}" srcId="{F6287551-9687-4A1E-ADEB-6E9B1BFD1D78}" destId="{D344E9CA-8F79-47B8-91C6-DA9553A78100}" srcOrd="1" destOrd="0" parTransId="{075BDABA-411F-4F74-A198-CDBB59893604}" sibTransId="{667883D2-5221-4FAE-9D80-B4FE9A34BDCD}"/>
    <dgm:cxn modelId="{C64836A2-CD70-4C71-B54E-AD6D55379C90}" type="presOf" srcId="{CA20D0C1-B077-4F99-8F40-057E8BCFE66E}" destId="{5437A53D-B5E7-4865-8CA6-7DA8B413F7A8}" srcOrd="0" destOrd="0" presId="urn:microsoft.com/office/officeart/2018/5/layout/IconLeafLabelList"/>
    <dgm:cxn modelId="{496529AC-A974-49A1-A4FC-ABA66E54365E}" type="presOf" srcId="{F6287551-9687-4A1E-ADEB-6E9B1BFD1D78}" destId="{0FAD60EE-2370-4A3B-80F0-AF37A423B20A}" srcOrd="0" destOrd="0" presId="urn:microsoft.com/office/officeart/2018/5/layout/IconLeafLabelList"/>
    <dgm:cxn modelId="{0282CEBC-7C82-480B-BDBF-EBD0D22209ED}" srcId="{F6287551-9687-4A1E-ADEB-6E9B1BFD1D78}" destId="{CA20D0C1-B077-4F99-8F40-057E8BCFE66E}" srcOrd="2" destOrd="0" parTransId="{7EB81F61-58A4-436A-95BA-2289470353B2}" sibTransId="{8BE82746-A84F-4A51-ADB9-875B7BE888DE}"/>
    <dgm:cxn modelId="{BD4A98DF-FB74-4532-B9ED-BC26B7B64A3E}" srcId="{F6287551-9687-4A1E-ADEB-6E9B1BFD1D78}" destId="{C787CA42-11E9-4A83-B115-367DFF84BBCC}" srcOrd="0" destOrd="0" parTransId="{1D3CF84F-D587-42C0-8ECB-2FDCA02C82B6}" sibTransId="{6033162F-A567-4962-876B-7AE0CE4AA621}"/>
    <dgm:cxn modelId="{15949419-275B-4462-BEAE-BDBDC79688C4}" type="presParOf" srcId="{0FAD60EE-2370-4A3B-80F0-AF37A423B20A}" destId="{4A3F4924-DE2A-43E5-9516-3AD6D386F942}" srcOrd="0" destOrd="0" presId="urn:microsoft.com/office/officeart/2018/5/layout/IconLeafLabelList"/>
    <dgm:cxn modelId="{BED60ADC-CBD3-4B0B-8027-D5611CD4DC9E}" type="presParOf" srcId="{4A3F4924-DE2A-43E5-9516-3AD6D386F942}" destId="{9750BBD9-B7DF-430E-8143-62ED4082DF2B}" srcOrd="0" destOrd="0" presId="urn:microsoft.com/office/officeart/2018/5/layout/IconLeafLabelList"/>
    <dgm:cxn modelId="{26B37E36-D658-4FD1-84ED-35C4A885FB0B}" type="presParOf" srcId="{4A3F4924-DE2A-43E5-9516-3AD6D386F942}" destId="{9FAABEC2-12A3-4B15-B27F-14C9DCF84FD9}" srcOrd="1" destOrd="0" presId="urn:microsoft.com/office/officeart/2018/5/layout/IconLeafLabelList"/>
    <dgm:cxn modelId="{F237C79D-D24A-4B27-AE12-86D68E1A78C7}" type="presParOf" srcId="{4A3F4924-DE2A-43E5-9516-3AD6D386F942}" destId="{03FDE394-EFFF-46CB-BCE0-AF732347FD79}" srcOrd="2" destOrd="0" presId="urn:microsoft.com/office/officeart/2018/5/layout/IconLeafLabelList"/>
    <dgm:cxn modelId="{06A973BA-5608-4547-84CD-12DE5A560CE4}" type="presParOf" srcId="{4A3F4924-DE2A-43E5-9516-3AD6D386F942}" destId="{68D7B353-3BDA-409C-AFCB-EF5555620759}" srcOrd="3" destOrd="0" presId="urn:microsoft.com/office/officeart/2018/5/layout/IconLeafLabelList"/>
    <dgm:cxn modelId="{1EA468BE-DC44-4060-8183-370F582B6CB8}" type="presParOf" srcId="{0FAD60EE-2370-4A3B-80F0-AF37A423B20A}" destId="{7E253E5D-D61F-49D6-BC36-B3347A909C0A}" srcOrd="1" destOrd="0" presId="urn:microsoft.com/office/officeart/2018/5/layout/IconLeafLabelList"/>
    <dgm:cxn modelId="{2536D554-4FBE-4FAE-BBBB-982DA3994208}" type="presParOf" srcId="{0FAD60EE-2370-4A3B-80F0-AF37A423B20A}" destId="{80A389E6-3695-4EC2-B3A5-F3BFBDB53806}" srcOrd="2" destOrd="0" presId="urn:microsoft.com/office/officeart/2018/5/layout/IconLeafLabelList"/>
    <dgm:cxn modelId="{4D816090-4B26-4F1D-B551-754F1D99F531}" type="presParOf" srcId="{80A389E6-3695-4EC2-B3A5-F3BFBDB53806}" destId="{04CF7486-A313-4D0E-819D-916E0F5D54BE}" srcOrd="0" destOrd="0" presId="urn:microsoft.com/office/officeart/2018/5/layout/IconLeafLabelList"/>
    <dgm:cxn modelId="{2F006B60-B324-44CD-ACBB-25B3C6E0C68E}" type="presParOf" srcId="{80A389E6-3695-4EC2-B3A5-F3BFBDB53806}" destId="{B8C9A919-30FE-4584-A348-653C3A6C0B1D}" srcOrd="1" destOrd="0" presId="urn:microsoft.com/office/officeart/2018/5/layout/IconLeafLabelList"/>
    <dgm:cxn modelId="{9581E72A-C0BB-4F79-B79E-CFDDD6233B0E}" type="presParOf" srcId="{80A389E6-3695-4EC2-B3A5-F3BFBDB53806}" destId="{72FD05BB-2389-4281-9B2F-C2E4AC6C193B}" srcOrd="2" destOrd="0" presId="urn:microsoft.com/office/officeart/2018/5/layout/IconLeafLabelList"/>
    <dgm:cxn modelId="{F3F5A545-EED2-49EA-8DF5-86F4F24A85DD}" type="presParOf" srcId="{80A389E6-3695-4EC2-B3A5-F3BFBDB53806}" destId="{8658F352-4A04-4B36-B764-81287BC2B272}" srcOrd="3" destOrd="0" presId="urn:microsoft.com/office/officeart/2018/5/layout/IconLeafLabelList"/>
    <dgm:cxn modelId="{C1D0063B-8382-49DB-9E00-10FC3DD10077}" type="presParOf" srcId="{0FAD60EE-2370-4A3B-80F0-AF37A423B20A}" destId="{A6AD25F0-E3D7-45D4-959B-423D05970B0C}" srcOrd="3" destOrd="0" presId="urn:microsoft.com/office/officeart/2018/5/layout/IconLeafLabelList"/>
    <dgm:cxn modelId="{944BBA95-051D-4A1B-A70B-DA0ABFC8BA43}" type="presParOf" srcId="{0FAD60EE-2370-4A3B-80F0-AF37A423B20A}" destId="{FFCFAC01-8643-43DD-BD6F-C06CC0B9E4F1}" srcOrd="4" destOrd="0" presId="urn:microsoft.com/office/officeart/2018/5/layout/IconLeafLabelList"/>
    <dgm:cxn modelId="{04460AFC-AD97-4BD7-B724-A454E53E1556}" type="presParOf" srcId="{FFCFAC01-8643-43DD-BD6F-C06CC0B9E4F1}" destId="{ACB0CC2A-3417-4B4B-BE15-37C72D4EA5EE}" srcOrd="0" destOrd="0" presId="urn:microsoft.com/office/officeart/2018/5/layout/IconLeafLabelList"/>
    <dgm:cxn modelId="{32BCFEDF-8EFA-49A2-B1BD-EE4934CB106E}" type="presParOf" srcId="{FFCFAC01-8643-43DD-BD6F-C06CC0B9E4F1}" destId="{D425E316-290E-41C3-B1BF-CF6271D34ABC}" srcOrd="1" destOrd="0" presId="urn:microsoft.com/office/officeart/2018/5/layout/IconLeafLabelList"/>
    <dgm:cxn modelId="{DFDC751F-AC50-4141-AE02-385AD836276B}" type="presParOf" srcId="{FFCFAC01-8643-43DD-BD6F-C06CC0B9E4F1}" destId="{96D589CB-87A5-437B-BDB8-1171409F38EE}" srcOrd="2" destOrd="0" presId="urn:microsoft.com/office/officeart/2018/5/layout/IconLeafLabelList"/>
    <dgm:cxn modelId="{C93F401B-A62B-4B44-AF38-45EB758B0D1D}" type="presParOf" srcId="{FFCFAC01-8643-43DD-BD6F-C06CC0B9E4F1}" destId="{5437A53D-B5E7-4865-8CA6-7DA8B413F7A8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CF4070-3995-49AA-85AE-AFD12AC9702D}">
      <dsp:nvSpPr>
        <dsp:cNvPr id="0" name=""/>
        <dsp:cNvSpPr/>
      </dsp:nvSpPr>
      <dsp:spPr>
        <a:xfrm>
          <a:off x="1747800" y="611608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90065A-D04D-4B72-A0CE-83F73F882580}">
      <dsp:nvSpPr>
        <dsp:cNvPr id="0" name=""/>
        <dsp:cNvSpPr/>
      </dsp:nvSpPr>
      <dsp:spPr>
        <a:xfrm>
          <a:off x="559800" y="3025915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solidFill>
                <a:schemeClr val="tx1"/>
              </a:solidFill>
              <a:hlinkClick xmlns:r="http://schemas.openxmlformats.org/officeDocument/2006/relationships" r:id="rId3"/>
            </a:rPr>
            <a:t>Teacher Resources</a:t>
          </a:r>
        </a:p>
      </dsp:txBody>
      <dsp:txXfrm>
        <a:off x="559800" y="3025915"/>
        <a:ext cx="4320000" cy="720000"/>
      </dsp:txXfrm>
    </dsp:sp>
    <dsp:sp modelId="{2062DB5D-610D-46EC-8893-869963A78450}">
      <dsp:nvSpPr>
        <dsp:cNvPr id="0" name=""/>
        <dsp:cNvSpPr/>
      </dsp:nvSpPr>
      <dsp:spPr>
        <a:xfrm>
          <a:off x="6823800" y="611608"/>
          <a:ext cx="1944000" cy="194400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0632EC-68F3-453D-9B9D-FE45B461818F}">
      <dsp:nvSpPr>
        <dsp:cNvPr id="0" name=""/>
        <dsp:cNvSpPr/>
      </dsp:nvSpPr>
      <dsp:spPr>
        <a:xfrm>
          <a:off x="5635800" y="3025915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>
              <a:solidFill>
                <a:schemeClr val="tx1"/>
              </a:solidFill>
              <a:hlinkClick xmlns:r="http://schemas.openxmlformats.org/officeDocument/2006/relationships" r:id="rId6"/>
            </a:rPr>
            <a:t>Confidential Materials</a:t>
          </a:r>
        </a:p>
      </dsp:txBody>
      <dsp:txXfrm>
        <a:off x="5635800" y="3025915"/>
        <a:ext cx="43200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71AE3F-B62E-433B-AE86-35B3F7562279}">
      <dsp:nvSpPr>
        <dsp:cNvPr id="0" name=""/>
        <dsp:cNvSpPr/>
      </dsp:nvSpPr>
      <dsp:spPr>
        <a:xfrm>
          <a:off x="583036" y="683"/>
          <a:ext cx="4447801" cy="266868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solidFill>
                <a:schemeClr val="bg1"/>
              </a:solidFill>
              <a:latin typeface="Avenir Next LT Pro"/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OneDrive</a:t>
          </a:r>
          <a:r>
            <a:rPr lang="en-US" sz="6500" kern="1200" dirty="0">
              <a:solidFill>
                <a:schemeClr val="bg1"/>
              </a:solidFill>
              <a:latin typeface="Avenir Next LT Pro"/>
            </a:rPr>
            <a:t> </a:t>
          </a:r>
          <a:endParaRPr lang="en-US" sz="6500" kern="1200" dirty="0">
            <a:solidFill>
              <a:schemeClr val="bg1"/>
            </a:solidFill>
          </a:endParaRPr>
        </a:p>
      </dsp:txBody>
      <dsp:txXfrm>
        <a:off x="583036" y="683"/>
        <a:ext cx="4447801" cy="2668680"/>
      </dsp:txXfrm>
    </dsp:sp>
    <dsp:sp modelId="{2D0BE192-8331-4D17-9958-1AEEFF1B00B8}">
      <dsp:nvSpPr>
        <dsp:cNvPr id="0" name=""/>
        <dsp:cNvSpPr/>
      </dsp:nvSpPr>
      <dsp:spPr>
        <a:xfrm>
          <a:off x="5475618" y="683"/>
          <a:ext cx="4447801" cy="2668680"/>
        </a:xfrm>
        <a:prstGeom prst="rect">
          <a:avLst/>
        </a:prstGeom>
        <a:gradFill rotWithShape="0">
          <a:gsLst>
            <a:gs pos="0">
              <a:schemeClr val="accent2">
                <a:hueOff val="-2449550"/>
                <a:satOff val="-11314"/>
                <a:lumOff val="-235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2449550"/>
                <a:satOff val="-11314"/>
                <a:lumOff val="-235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2449550"/>
                <a:satOff val="-11314"/>
                <a:lumOff val="-235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 dirty="0">
              <a:latin typeface="Avenir Next LT Pro"/>
            </a:rPr>
            <a:t>Canvas Module</a:t>
          </a:r>
          <a:endParaRPr lang="en-US" sz="6500" kern="1200" dirty="0"/>
        </a:p>
      </dsp:txBody>
      <dsp:txXfrm>
        <a:off x="5475618" y="683"/>
        <a:ext cx="4447801" cy="26686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5BAEE2-8B47-4750-B1E1-0DB21487CDB9}">
      <dsp:nvSpPr>
        <dsp:cNvPr id="0" name=""/>
        <dsp:cNvSpPr/>
      </dsp:nvSpPr>
      <dsp:spPr>
        <a:xfrm>
          <a:off x="671" y="1538489"/>
          <a:ext cx="2141380" cy="13918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u="none" strike="noStrike" kern="1200" cap="none" baseline="0" noProof="0">
              <a:latin typeface="Avenir Next LT Pro"/>
            </a:rPr>
            <a:t>Paper packet .pdfs</a:t>
          </a:r>
        </a:p>
      </dsp:txBody>
      <dsp:txXfrm>
        <a:off x="68618" y="1606436"/>
        <a:ext cx="2005486" cy="1256003"/>
      </dsp:txXfrm>
    </dsp:sp>
    <dsp:sp modelId="{5FA85BE9-6AF3-4D84-A373-118B1A1948F9}">
      <dsp:nvSpPr>
        <dsp:cNvPr id="0" name=""/>
        <dsp:cNvSpPr/>
      </dsp:nvSpPr>
      <dsp:spPr>
        <a:xfrm>
          <a:off x="1071362" y="1052178"/>
          <a:ext cx="2364518" cy="2364518"/>
        </a:xfrm>
        <a:custGeom>
          <a:avLst/>
          <a:gdLst/>
          <a:ahLst/>
          <a:cxnLst/>
          <a:rect l="0" t="0" r="0" b="0"/>
          <a:pathLst>
            <a:path>
              <a:moveTo>
                <a:pt x="237919" y="470950"/>
              </a:moveTo>
              <a:arcTo wR="1182259" hR="1182259" stAng="13019298" swAng="6361403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BF0514-70F5-41C9-BFBD-42F2EFCD4AF5}">
      <dsp:nvSpPr>
        <dsp:cNvPr id="0" name=""/>
        <dsp:cNvSpPr/>
      </dsp:nvSpPr>
      <dsp:spPr>
        <a:xfrm>
          <a:off x="2365190" y="1538489"/>
          <a:ext cx="2141380" cy="13918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latin typeface="Avenir Next LT Pro"/>
            </a:rPr>
            <a:t>Online resources for each task</a:t>
          </a:r>
          <a:endParaRPr lang="en-US" sz="2400" kern="1200"/>
        </a:p>
      </dsp:txBody>
      <dsp:txXfrm>
        <a:off x="2433137" y="1606436"/>
        <a:ext cx="2005486" cy="1256003"/>
      </dsp:txXfrm>
    </dsp:sp>
    <dsp:sp modelId="{B22B04E1-2A75-4D60-8D85-6DF8BDBC43F4}">
      <dsp:nvSpPr>
        <dsp:cNvPr id="0" name=""/>
        <dsp:cNvSpPr/>
      </dsp:nvSpPr>
      <dsp:spPr>
        <a:xfrm>
          <a:off x="1071362" y="1052178"/>
          <a:ext cx="2364518" cy="2364518"/>
        </a:xfrm>
        <a:custGeom>
          <a:avLst/>
          <a:gdLst/>
          <a:ahLst/>
          <a:cxnLst/>
          <a:rect l="0" t="0" r="0" b="0"/>
          <a:pathLst>
            <a:path>
              <a:moveTo>
                <a:pt x="2126598" y="1893568"/>
              </a:moveTo>
              <a:arcTo wR="1182259" hR="1182259" stAng="2219298" swAng="6361403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50BBD9-B7DF-430E-8143-62ED4082DF2B}">
      <dsp:nvSpPr>
        <dsp:cNvPr id="0" name=""/>
        <dsp:cNvSpPr/>
      </dsp:nvSpPr>
      <dsp:spPr>
        <a:xfrm>
          <a:off x="620567" y="592127"/>
          <a:ext cx="1852875" cy="1852875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AABEC2-12A3-4B15-B27F-14C9DCF84FD9}">
      <dsp:nvSpPr>
        <dsp:cNvPr id="0" name=""/>
        <dsp:cNvSpPr/>
      </dsp:nvSpPr>
      <dsp:spPr>
        <a:xfrm>
          <a:off x="1015443" y="987002"/>
          <a:ext cx="1063125" cy="10631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D7B353-3BDA-409C-AFCB-EF5555620759}">
      <dsp:nvSpPr>
        <dsp:cNvPr id="0" name=""/>
        <dsp:cNvSpPr/>
      </dsp:nvSpPr>
      <dsp:spPr>
        <a:xfrm>
          <a:off x="28255" y="3022128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b="0" i="0" u="none" strike="noStrike" kern="1200" cap="none" baseline="0" noProof="0" dirty="0">
              <a:solidFill>
                <a:srgbClr val="010000"/>
              </a:solidFill>
              <a:latin typeface="Avenir Next LT Pro"/>
            </a:rPr>
            <a:t>FILES + LINKS</a:t>
          </a:r>
        </a:p>
      </dsp:txBody>
      <dsp:txXfrm>
        <a:off x="28255" y="3022128"/>
        <a:ext cx="3037500" cy="720000"/>
      </dsp:txXfrm>
    </dsp:sp>
    <dsp:sp modelId="{04CF7486-A313-4D0E-819D-916E0F5D54BE}">
      <dsp:nvSpPr>
        <dsp:cNvPr id="0" name=""/>
        <dsp:cNvSpPr/>
      </dsp:nvSpPr>
      <dsp:spPr>
        <a:xfrm>
          <a:off x="4189630" y="592127"/>
          <a:ext cx="1852875" cy="1852875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C9A919-30FE-4584-A348-653C3A6C0B1D}">
      <dsp:nvSpPr>
        <dsp:cNvPr id="0" name=""/>
        <dsp:cNvSpPr/>
      </dsp:nvSpPr>
      <dsp:spPr>
        <a:xfrm>
          <a:off x="4584505" y="987002"/>
          <a:ext cx="1063125" cy="10631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58F352-4A04-4B36-B764-81287BC2B272}">
      <dsp:nvSpPr>
        <dsp:cNvPr id="0" name=""/>
        <dsp:cNvSpPr/>
      </dsp:nvSpPr>
      <dsp:spPr>
        <a:xfrm>
          <a:off x="3597318" y="3022128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>
              <a:latin typeface="Avenir Next LT Pro"/>
            </a:rPr>
            <a:t>Practice assignments</a:t>
          </a:r>
        </a:p>
      </dsp:txBody>
      <dsp:txXfrm>
        <a:off x="3597318" y="3022128"/>
        <a:ext cx="3037500" cy="720000"/>
      </dsp:txXfrm>
    </dsp:sp>
    <dsp:sp modelId="{ACB0CC2A-3417-4B4B-BE15-37C72D4EA5EE}">
      <dsp:nvSpPr>
        <dsp:cNvPr id="0" name=""/>
        <dsp:cNvSpPr/>
      </dsp:nvSpPr>
      <dsp:spPr>
        <a:xfrm>
          <a:off x="7758693" y="592127"/>
          <a:ext cx="1852875" cy="1852875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25E316-290E-41C3-B1BF-CF6271D34ABC}">
      <dsp:nvSpPr>
        <dsp:cNvPr id="0" name=""/>
        <dsp:cNvSpPr/>
      </dsp:nvSpPr>
      <dsp:spPr>
        <a:xfrm>
          <a:off x="8153568" y="987002"/>
          <a:ext cx="1063125" cy="10631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37A53D-B5E7-4865-8CA6-7DA8B413F7A8}">
      <dsp:nvSpPr>
        <dsp:cNvPr id="0" name=""/>
        <dsp:cNvSpPr/>
      </dsp:nvSpPr>
      <dsp:spPr>
        <a:xfrm>
          <a:off x="7166380" y="3022128"/>
          <a:ext cx="30375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 rtl="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300" kern="1200" dirty="0">
              <a:latin typeface="Avenir Next LT Pro"/>
            </a:rPr>
            <a:t>Tasks + Rubrics</a:t>
          </a:r>
          <a:endParaRPr lang="en-US" sz="2300" kern="1200" dirty="0"/>
        </a:p>
      </dsp:txBody>
      <dsp:txXfrm>
        <a:off x="7166380" y="3022128"/>
        <a:ext cx="30375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458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216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9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2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233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38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966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517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98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4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53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1/3/2021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389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16" r:id="rId6"/>
    <p:sldLayoutId id="2147483712" r:id="rId7"/>
    <p:sldLayoutId id="2147483713" r:id="rId8"/>
    <p:sldLayoutId id="2147483714" r:id="rId9"/>
    <p:sldLayoutId id="2147483715" r:id="rId10"/>
    <p:sldLayoutId id="214748371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Lnelson@msjc.ed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mymsjc-my.sharepoint.com/:b:/r/personal/jport_msjc_edu/Documents/EL%20Civics%202020-2021/OBJ%2011.5-FA20/_Confidential%20Materials/OBJ%2011.5%20Confidential%20MaterialsREV.pdf?csf=1&amp;web=1&amp;e=xuxPfQ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ymsjc-my.sharepoint.com/:b:/r/personal/jport_msjc_edu/Documents/EL%20Civics%202020-2021/OBJ%2011.5-FA20/_Confidential%20Materials/OBJ%2011.5%20Confidential%20MaterialsREV.pdf?csf=1&amp;web=1&amp;e=xuxPfQ" TargetMode="Externa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4" name="Rectangle 119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00255BB5-AD21-48EC-B961-375579C062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35" t="9091" r="12163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35" name="Rectangle 121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US" sz="4800"/>
              <a:t>EL Civics Objective 11.5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981" y="4872922"/>
            <a:ext cx="3933306" cy="120814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b="1"/>
              <a:t>Research and Describe Cultural Backgrounds</a:t>
            </a:r>
          </a:p>
          <a:p>
            <a:r>
              <a:rPr lang="en-US" sz="2000" dirty="0"/>
              <a:t>Lena Nelson, MA</a:t>
            </a:r>
          </a:p>
        </p:txBody>
      </p:sp>
      <p:sp>
        <p:nvSpPr>
          <p:cNvPr id="136" name="Rectangle 12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7" name="Rectangle 12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8AF5748-FED8-45BA-8631-26D1D10F32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C9BCF2-E653-4F41-889E-D7C788EFF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Task 2 Paper Rubric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4" descr="Table&#10;&#10;Description automatically generated">
            <a:extLst>
              <a:ext uri="{FF2B5EF4-FFF2-40B4-BE49-F238E27FC236}">
                <a16:creationId xmlns:a16="http://schemas.microsoft.com/office/drawing/2014/main" id="{4BD95A95-D71F-4F05-B0F0-D499422F8A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4608" y="768871"/>
            <a:ext cx="6846363" cy="516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439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21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Rectangle 23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2" name="Rectangle 25">
            <a:extLst>
              <a:ext uri="{FF2B5EF4-FFF2-40B4-BE49-F238E27FC236}">
                <a16:creationId xmlns:a16="http://schemas.microsoft.com/office/drawing/2014/main" id="{017517EF-BD4D-4055-BDB4-A322C53568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3" name="Rectangle 27">
            <a:extLst>
              <a:ext uri="{FF2B5EF4-FFF2-40B4-BE49-F238E27FC236}">
                <a16:creationId xmlns:a16="http://schemas.microsoft.com/office/drawing/2014/main" id="{0ADDB668-2CA4-4D2B-9C34-3487CA330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1553" y="304802"/>
            <a:ext cx="11097349" cy="1573149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50DB1BA-AE23-4F38-AF40-4253A6B2DD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690" y="405575"/>
            <a:ext cx="6430414" cy="13716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Task 2 Rubric in Canvas</a:t>
            </a:r>
            <a:endParaRPr lang="en-US"/>
          </a:p>
        </p:txBody>
      </p:sp>
      <p:sp>
        <p:nvSpPr>
          <p:cNvPr id="44" name="Rectangle 29">
            <a:extLst>
              <a:ext uri="{FF2B5EF4-FFF2-40B4-BE49-F238E27FC236}">
                <a16:creationId xmlns:a16="http://schemas.microsoft.com/office/drawing/2014/main" id="{2568BC19-F052-4108-93E1-6A3D1DEC07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4784" y="764424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ectangle 31">
            <a:extLst>
              <a:ext uri="{FF2B5EF4-FFF2-40B4-BE49-F238E27FC236}">
                <a16:creationId xmlns:a16="http://schemas.microsoft.com/office/drawing/2014/main" id="{D5FD337D-4D6B-4C8B-B6F5-121097E098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130604" y="1071836"/>
            <a:ext cx="1021458" cy="9144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80FFF4A7-B5C4-4696-A9EA-6F1C525F55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9952" y="2091095"/>
            <a:ext cx="9295560" cy="4206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14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7" name="Rectangle 11">
            <a:extLst>
              <a:ext uri="{FF2B5EF4-FFF2-40B4-BE49-F238E27FC236}">
                <a16:creationId xmlns:a16="http://schemas.microsoft.com/office/drawing/2014/main" id="{5463EB0A-3D7C-4AA5-BFA5-8EE5B4BA56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3AEF82-5F8F-44CB-BCDD-9FB387B8E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651" y="1122363"/>
            <a:ext cx="11034695" cy="317469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/>
              <a:t>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B1655-74CF-4C4D-95F5-45B08CBC1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651" y="4723637"/>
            <a:ext cx="11034695" cy="148139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dirty="0"/>
              <a:t>Contact Lena Nelson – </a:t>
            </a:r>
            <a:r>
              <a:rPr lang="en-US" dirty="0">
                <a:hlinkClick r:id="rId2"/>
              </a:rPr>
              <a:t>Lnelson@msjc.edu</a:t>
            </a:r>
            <a:r>
              <a:rPr lang="en-US" dirty="0"/>
              <a:t> </a:t>
            </a:r>
            <a:endParaRPr lang="en-US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7945AD00-F967-454D-A4B2-39ABA5C88C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E9BC5B79-B912-427C-8219-E3E50943FC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500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659807-6A83-4906-AC2B-4D91428BB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256032"/>
            <a:ext cx="10506456" cy="1014984"/>
          </a:xfrm>
        </p:spPr>
        <p:txBody>
          <a:bodyPr anchor="b">
            <a:normAutofit/>
          </a:bodyPr>
          <a:lstStyle/>
          <a:p>
            <a:r>
              <a:rPr lang="en-US" dirty="0"/>
              <a:t>Overview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9144"/>
          </a:xfrm>
          <a:prstGeom prst="rect">
            <a:avLst/>
          </a:prstGeom>
          <a:solidFill>
            <a:schemeClr val="tx1">
              <a:lumMod val="65000"/>
              <a:lumOff val="35000"/>
              <a:alpha val="30000"/>
            </a:schemeClr>
          </a:solidFill>
          <a:ln w="9525">
            <a:solidFill>
              <a:schemeClr val="tx1">
                <a:lumMod val="65000"/>
                <a:lumOff val="3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C771339-28E5-4F96-B9AC-E86CE5EF24C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2480752"/>
              </p:ext>
            </p:extLst>
          </p:nvPr>
        </p:nvGraphicFramePr>
        <p:xfrm>
          <a:off x="838200" y="1926266"/>
          <a:ext cx="10515600" cy="4357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80928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622AF1-8DC7-4D2E-A619-DAAAE57B6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3231" y="919956"/>
            <a:ext cx="4011454" cy="121579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Materials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solidFill>
              <a:schemeClr val="tx2">
                <a:lumMod val="25000"/>
                <a:lumOff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Diagram 4">
            <a:extLst>
              <a:ext uri="{FF2B5EF4-FFF2-40B4-BE49-F238E27FC236}">
                <a16:creationId xmlns:a16="http://schemas.microsoft.com/office/drawing/2014/main" id="{247F95A8-ED06-4DFE-AF76-662B5F00936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8171720"/>
              </p:ext>
            </p:extLst>
          </p:nvPr>
        </p:nvGraphicFramePr>
        <p:xfrm>
          <a:off x="829341" y="2775870"/>
          <a:ext cx="10506456" cy="2670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6495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1" name="Rectangle 110">
            <a:extLst>
              <a:ext uri="{FF2B5EF4-FFF2-40B4-BE49-F238E27FC236}">
                <a16:creationId xmlns:a16="http://schemas.microsoft.com/office/drawing/2014/main" id="{84ECDE7A-6944-466D-8FFE-149A29BA6B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3" name="Rectangle 112">
            <a:extLst>
              <a:ext uri="{FF2B5EF4-FFF2-40B4-BE49-F238E27FC236}">
                <a16:creationId xmlns:a16="http://schemas.microsoft.com/office/drawing/2014/main" id="{B3420082-9415-44EC-802E-C77D71D59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5" name="Rectangle 114">
            <a:extLst>
              <a:ext uri="{FF2B5EF4-FFF2-40B4-BE49-F238E27FC236}">
                <a16:creationId xmlns:a16="http://schemas.microsoft.com/office/drawing/2014/main" id="{55A52C45-1FCB-4636-A80F-2849B8226C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B96C6E-A6C2-4FB5-AF4A-25DFBAA6C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US"/>
              <a:t>OneDrive Resources</a:t>
            </a:r>
            <a:endParaRPr lang="en-US" dirty="0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68EB4DD-3704-43AD-92B3-C4E0C6EA92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70799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8" name="Picture 298" descr="A screenshot of a cell phone&#10;&#10;Description automatically generated">
            <a:extLst>
              <a:ext uri="{FF2B5EF4-FFF2-40B4-BE49-F238E27FC236}">
                <a16:creationId xmlns:a16="http://schemas.microsoft.com/office/drawing/2014/main" id="{A1798F38-DF26-4E66-8EF0-1277449972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873" b="-1"/>
          <a:stretch/>
        </p:blipFill>
        <p:spPr>
          <a:xfrm>
            <a:off x="271409" y="2091338"/>
            <a:ext cx="6646750" cy="4080862"/>
          </a:xfrm>
          <a:prstGeom prst="rect">
            <a:avLst/>
          </a:prstGeom>
        </p:spPr>
      </p:pic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76F9596C-F2C1-4C5E-9D35-3CFD73C7EE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6249823"/>
              </p:ext>
            </p:extLst>
          </p:nvPr>
        </p:nvGraphicFramePr>
        <p:xfrm>
          <a:off x="7411453" y="1703324"/>
          <a:ext cx="4507243" cy="446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58550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30">
            <a:extLst>
              <a:ext uri="{FF2B5EF4-FFF2-40B4-BE49-F238E27FC236}">
                <a16:creationId xmlns:a16="http://schemas.microsoft.com/office/drawing/2014/main" id="{6D1A2CED-DA9B-4CCF-8215-CFC65FE71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9" name="Rectangle 32">
            <a:extLst>
              <a:ext uri="{FF2B5EF4-FFF2-40B4-BE49-F238E27FC236}">
                <a16:creationId xmlns:a16="http://schemas.microsoft.com/office/drawing/2014/main" id="{562DFC44-A40C-4573-9230-B3EDB3EC8E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260019"/>
            <a:ext cx="11167447" cy="5933012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Rectangle 34">
            <a:extLst>
              <a:ext uri="{FF2B5EF4-FFF2-40B4-BE49-F238E27FC236}">
                <a16:creationId xmlns:a16="http://schemas.microsoft.com/office/drawing/2014/main" id="{15589D35-CF9F-4DE9-A792-8571A09E9B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658327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6" name="Content Placeholder 2">
            <a:extLst>
              <a:ext uri="{FF2B5EF4-FFF2-40B4-BE49-F238E27FC236}">
                <a16:creationId xmlns:a16="http://schemas.microsoft.com/office/drawing/2014/main" id="{76F9596C-F2C1-4C5E-9D35-3CFD73C7EE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7279678"/>
              </p:ext>
            </p:extLst>
          </p:nvPr>
        </p:nvGraphicFramePr>
        <p:xfrm>
          <a:off x="1115568" y="1673352"/>
          <a:ext cx="10232136" cy="433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64" name="Picture 264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6E12D748-9BA9-4A3F-91BB-527E49B5CF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4303" y="357371"/>
            <a:ext cx="2743200" cy="152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769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0" name="Rectangle 41">
            <a:extLst>
              <a:ext uri="{FF2B5EF4-FFF2-40B4-BE49-F238E27FC236}">
                <a16:creationId xmlns:a16="http://schemas.microsoft.com/office/drawing/2014/main" id="{F94AA2BD-2E3F-4B1D-8127-5744B8115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A47DE7-A0D0-4257-92C2-85790B7A2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987552"/>
            <a:ext cx="4485861" cy="1088136"/>
          </a:xfrm>
        </p:spPr>
        <p:txBody>
          <a:bodyPr anchor="b">
            <a:normAutofit/>
          </a:bodyPr>
          <a:lstStyle/>
          <a:p>
            <a:r>
              <a:rPr lang="en-US" sz="3400"/>
              <a:t>At a Glance</a:t>
            </a:r>
          </a:p>
        </p:txBody>
      </p:sp>
      <p:sp>
        <p:nvSpPr>
          <p:cNvPr id="51" name="Rectangle 43">
            <a:extLst>
              <a:ext uri="{FF2B5EF4-FFF2-40B4-BE49-F238E27FC236}">
                <a16:creationId xmlns:a16="http://schemas.microsoft.com/office/drawing/2014/main" id="{4BD02261-2DC8-4AA8-9E16-7751AE892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ectangle 45">
            <a:extLst>
              <a:ext uri="{FF2B5EF4-FFF2-40B4-BE49-F238E27FC236}">
                <a16:creationId xmlns:a16="http://schemas.microsoft.com/office/drawing/2014/main" id="{3D752CF2-2291-40B5-B462-C17B174C1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6000"/>
            <a:ext cx="43891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C080C-646F-49A4-9C7E-89CE98D78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79" y="2688336"/>
            <a:ext cx="4498848" cy="35844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b="1" dirty="0"/>
              <a:t>Task 1 (Beginning 2 – Advanced):</a:t>
            </a:r>
            <a:r>
              <a:rPr lang="en-US" sz="2200" dirty="0"/>
              <a:t> Identify and Describe a Classmate's Culture – </a:t>
            </a:r>
            <a:r>
              <a:rPr lang="en-US" sz="2200" b="1" dirty="0"/>
              <a:t>Oral Report</a:t>
            </a:r>
          </a:p>
          <a:p>
            <a:r>
              <a:rPr lang="en-US" sz="2200" b="1" dirty="0"/>
              <a:t>Task 2 (</a:t>
            </a:r>
            <a:r>
              <a:rPr lang="en-US" sz="2200" b="1" dirty="0">
                <a:ea typeface="+mn-lt"/>
                <a:cs typeface="+mn-lt"/>
              </a:rPr>
              <a:t>Beginning 2 – Advanced):</a:t>
            </a:r>
            <a:r>
              <a:rPr lang="en-US" sz="2200" dirty="0">
                <a:ea typeface="+mn-lt"/>
                <a:cs typeface="+mn-lt"/>
              </a:rPr>
              <a:t> Present an </a:t>
            </a:r>
            <a:r>
              <a:rPr lang="en-US" sz="2200" b="1" dirty="0">
                <a:ea typeface="+mn-lt"/>
                <a:cs typeface="+mn-lt"/>
              </a:rPr>
              <a:t>Oral Report</a:t>
            </a:r>
            <a:r>
              <a:rPr lang="en-US" sz="2200" dirty="0">
                <a:ea typeface="+mn-lt"/>
                <a:cs typeface="+mn-lt"/>
              </a:rPr>
              <a:t> on a Student's Culture </a:t>
            </a:r>
          </a:p>
          <a:p>
            <a:r>
              <a:rPr lang="en-US" sz="2200" b="1"/>
              <a:t>Due:</a:t>
            </a:r>
            <a:r>
              <a:rPr lang="en-US" sz="2200"/>
              <a:t> </a:t>
            </a:r>
            <a:r>
              <a:rPr lang="en-US" sz="2200">
                <a:ea typeface="+mn-lt"/>
                <a:cs typeface="+mn-lt"/>
              </a:rPr>
              <a:t>March 27 or May 8, 2021</a:t>
            </a:r>
          </a:p>
        </p:txBody>
      </p:sp>
      <p:pic>
        <p:nvPicPr>
          <p:cNvPr id="5" name="Picture 5" descr="A painting of a person&#10;&#10;Description automatically generated">
            <a:extLst>
              <a:ext uri="{FF2B5EF4-FFF2-40B4-BE49-F238E27FC236}">
                <a16:creationId xmlns:a16="http://schemas.microsoft.com/office/drawing/2014/main" id="{AE3C4DE7-0128-4FE1-BF6E-7A84F16D670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09" r="19988" b="-1"/>
          <a:stretch/>
        </p:blipFill>
        <p:spPr>
          <a:xfrm>
            <a:off x="5308052" y="10"/>
            <a:ext cx="6883948" cy="6857990"/>
          </a:xfrm>
          <a:custGeom>
            <a:avLst/>
            <a:gdLst/>
            <a:ahLst/>
            <a:cxnLst/>
            <a:rect l="l" t="t" r="r" b="b"/>
            <a:pathLst>
              <a:path w="6883948" h="6858000">
                <a:moveTo>
                  <a:pt x="365648" y="0"/>
                </a:moveTo>
                <a:lnTo>
                  <a:pt x="6883948" y="0"/>
                </a:lnTo>
                <a:lnTo>
                  <a:pt x="6883948" y="6858000"/>
                </a:lnTo>
                <a:lnTo>
                  <a:pt x="365648" y="6858000"/>
                </a:lnTo>
                <a:lnTo>
                  <a:pt x="360213" y="6835050"/>
                </a:lnTo>
                <a:cubicBezTo>
                  <a:pt x="128263" y="5788167"/>
                  <a:pt x="0" y="4637179"/>
                  <a:pt x="0" y="3429001"/>
                </a:cubicBezTo>
                <a:cubicBezTo>
                  <a:pt x="0" y="2220824"/>
                  <a:pt x="128263" y="1069835"/>
                  <a:pt x="360213" y="22952"/>
                </a:cubicBezTo>
                <a:close/>
              </a:path>
            </a:pathLst>
          </a:custGeom>
          <a:effectLst>
            <a:outerShdw blurRad="50800" dist="38100" dir="10800000" algn="r" rotWithShape="0">
              <a:schemeClr val="bg1">
                <a:lumMod val="85000"/>
                <a:alpha val="3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83959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F94AA2BD-2E3F-4B1D-8127-5744B81153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131E06D-C86D-47A8-A0B1-9DF904C72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780" y="987552"/>
            <a:ext cx="4892261" cy="1088136"/>
          </a:xfrm>
        </p:spPr>
        <p:txBody>
          <a:bodyPr anchor="b">
            <a:noAutofit/>
          </a:bodyPr>
          <a:lstStyle/>
          <a:p>
            <a:r>
              <a:rPr lang="en-US" sz="2600" b="1" dirty="0">
                <a:hlinkClick r:id="rId2"/>
              </a:rPr>
              <a:t>Task 1</a:t>
            </a:r>
            <a:r>
              <a:rPr lang="en-US" sz="2600" b="1"/>
              <a:t>: Identify and Describe a Classmate's Culture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BD02261-2DC8-4AA8-9E16-7751AE8924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752CF2-2291-40B5-B462-C17B174C10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6000"/>
            <a:ext cx="438912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70848-6E06-4CD0-AEA6-19AC163C6D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573" y="2426399"/>
            <a:ext cx="4498848" cy="3846385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000" b="1" dirty="0">
                <a:ea typeface="+mn-lt"/>
                <a:cs typeface="+mn-lt"/>
              </a:rPr>
              <a:t>Content A:</a:t>
            </a:r>
            <a:r>
              <a:rPr lang="en-US" sz="2000" dirty="0">
                <a:ea typeface="+mn-lt"/>
                <a:cs typeface="+mn-lt"/>
              </a:rPr>
              <a:t> "Student will use a map to locate and name student's country of origin and a classmate's country of origin."</a:t>
            </a:r>
            <a:r>
              <a:rPr lang="en-US" sz="2000" b="1" dirty="0">
                <a:ea typeface="+mn-lt"/>
                <a:cs typeface="+mn-lt"/>
              </a:rPr>
              <a:t> 2 points </a:t>
            </a:r>
            <a:endParaRPr lang="en-US" sz="2000" b="1"/>
          </a:p>
          <a:p>
            <a:pPr marL="0" indent="0">
              <a:buNone/>
            </a:pPr>
            <a:endParaRPr lang="en-US" sz="2000" b="1" dirty="0">
              <a:ea typeface="+mn-lt"/>
              <a:cs typeface="+mn-lt"/>
            </a:endParaRPr>
          </a:p>
          <a:p>
            <a:r>
              <a:rPr lang="en-US" sz="2000" b="1" dirty="0">
                <a:ea typeface="+mn-lt"/>
                <a:cs typeface="+mn-lt"/>
              </a:rPr>
              <a:t>Content B:</a:t>
            </a:r>
            <a:r>
              <a:rPr lang="en-US" sz="2000" dirty="0">
                <a:ea typeface="+mn-lt"/>
                <a:cs typeface="+mn-lt"/>
              </a:rPr>
              <a:t> "After interviewing a classmate using level-appropriate questions about culture developed by the class, student will state up to 6 pieces of information about a classmate's culture." </a:t>
            </a:r>
            <a:r>
              <a:rPr lang="en-US" sz="2000" b="1" dirty="0">
                <a:ea typeface="+mn-lt"/>
                <a:cs typeface="+mn-lt"/>
              </a:rPr>
              <a:t>12 points </a:t>
            </a:r>
            <a:endParaRPr lang="en-US" sz="2000" b="1" dirty="0"/>
          </a:p>
          <a:p>
            <a:endParaRPr lang="en-US" sz="1700"/>
          </a:p>
        </p:txBody>
      </p:sp>
      <p:pic>
        <p:nvPicPr>
          <p:cNvPr id="4" name="Picture 4" descr="A person sitting on a table&#10;&#10;Description automatically generated">
            <a:extLst>
              <a:ext uri="{FF2B5EF4-FFF2-40B4-BE49-F238E27FC236}">
                <a16:creationId xmlns:a16="http://schemas.microsoft.com/office/drawing/2014/main" id="{37613550-2CFE-4C58-ABCF-0E5C2E7C63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49" r="31248" b="-1"/>
          <a:stretch/>
        </p:blipFill>
        <p:spPr>
          <a:xfrm>
            <a:off x="5415208" y="10"/>
            <a:ext cx="6776792" cy="6857990"/>
          </a:xfrm>
          <a:custGeom>
            <a:avLst/>
            <a:gdLst/>
            <a:ahLst/>
            <a:cxnLst/>
            <a:rect l="l" t="t" r="r" b="b"/>
            <a:pathLst>
              <a:path w="6883948" h="6858000">
                <a:moveTo>
                  <a:pt x="365648" y="0"/>
                </a:moveTo>
                <a:lnTo>
                  <a:pt x="6883948" y="0"/>
                </a:lnTo>
                <a:lnTo>
                  <a:pt x="6883948" y="6858000"/>
                </a:lnTo>
                <a:lnTo>
                  <a:pt x="365648" y="6858000"/>
                </a:lnTo>
                <a:lnTo>
                  <a:pt x="360213" y="6835050"/>
                </a:lnTo>
                <a:cubicBezTo>
                  <a:pt x="128263" y="5788167"/>
                  <a:pt x="0" y="4637179"/>
                  <a:pt x="0" y="3429001"/>
                </a:cubicBezTo>
                <a:cubicBezTo>
                  <a:pt x="0" y="2220824"/>
                  <a:pt x="128263" y="1069835"/>
                  <a:pt x="360213" y="22952"/>
                </a:cubicBezTo>
                <a:close/>
              </a:path>
            </a:pathLst>
          </a:custGeom>
          <a:effectLst>
            <a:outerShdw blurRad="50800" dist="38100" dir="10800000" algn="r" rotWithShape="0">
              <a:schemeClr val="bg1">
                <a:lumMod val="85000"/>
                <a:alpha val="3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2271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8D06CE56-3881-4ADA-8CEF-D18B02C24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9F3C543-62EC-4433-9C93-A2CD8764E9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D7D03296-BABA-47AD-A5D5-ED15672701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17E3E3-9A5C-41E2-8908-1D066CB00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6061"/>
            <a:ext cx="10515600" cy="109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/>
              <a:t>Assessment – paper or Canvas rubric</a:t>
            </a:r>
          </a:p>
        </p:txBody>
      </p:sp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284A8429-F65A-490D-96E4-1158D3E8A0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396083"/>
            <a:ext cx="10515599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F022291-A82B-4D23-A1E0-5F9BD68466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041136" y="1859832"/>
            <a:ext cx="109728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7DD0A1E7-97B8-460A-A9FA-8DE63585B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794" y="2516034"/>
            <a:ext cx="5700254" cy="2563328"/>
          </a:xfrm>
          <a:prstGeom prst="rect">
            <a:avLst/>
          </a:prstGeom>
        </p:spPr>
      </p:pic>
      <p:pic>
        <p:nvPicPr>
          <p:cNvPr id="5" name="Picture 26" descr="Table&#10;&#10;Description automatically generated">
            <a:extLst>
              <a:ext uri="{FF2B5EF4-FFF2-40B4-BE49-F238E27FC236}">
                <a16:creationId xmlns:a16="http://schemas.microsoft.com/office/drawing/2014/main" id="{16C1649F-3B30-46C1-B55C-F2F3B9DCE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025" y="2168288"/>
            <a:ext cx="5303042" cy="3092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94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560AFAAC-EA6C-45A9-9E03-C9C9F0193B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person standing in front of a window&#10;&#10;Description automatically generated">
            <a:extLst>
              <a:ext uri="{FF2B5EF4-FFF2-40B4-BE49-F238E27FC236}">
                <a16:creationId xmlns:a16="http://schemas.microsoft.com/office/drawing/2014/main" id="{AA079C71-C387-4147-BFB2-5CE35E9BC9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844" r="5016" b="-1"/>
          <a:stretch/>
        </p:blipFill>
        <p:spPr>
          <a:xfrm>
            <a:off x="4883022" y="10"/>
            <a:ext cx="7308978" cy="6857990"/>
          </a:xfrm>
          <a:custGeom>
            <a:avLst/>
            <a:gdLst/>
            <a:ahLst/>
            <a:cxnLst/>
            <a:rect l="l" t="t" r="r" b="b"/>
            <a:pathLst>
              <a:path w="7308978" h="6858000">
                <a:moveTo>
                  <a:pt x="0" y="0"/>
                </a:moveTo>
                <a:lnTo>
                  <a:pt x="7308978" y="0"/>
                </a:lnTo>
                <a:lnTo>
                  <a:pt x="7308978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8" y="4741056"/>
                  <a:pt x="1212978" y="3429000"/>
                </a:cubicBezTo>
                <a:cubicBezTo>
                  <a:pt x="1212978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21" name="Freeform: Shape 20">
            <a:extLst>
              <a:ext uri="{FF2B5EF4-FFF2-40B4-BE49-F238E27FC236}">
                <a16:creationId xmlns:a16="http://schemas.microsoft.com/office/drawing/2014/main" id="{83549E37-C86B-4401-90BD-D8BF83859F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1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3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3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3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3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23" name="Freeform: Shape 22">
            <a:extLst>
              <a:ext uri="{FF2B5EF4-FFF2-40B4-BE49-F238E27FC236}">
                <a16:creationId xmlns:a16="http://schemas.microsoft.com/office/drawing/2014/main" id="{8A17784E-76D8-4521-A77D-0D2EBB923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6857" cy="6858000"/>
          </a:xfrm>
          <a:custGeom>
            <a:avLst/>
            <a:gdLst>
              <a:gd name="connsiteX0" fmla="*/ 0 w 6086857"/>
              <a:gd name="connsiteY0" fmla="*/ 0 h 6858000"/>
              <a:gd name="connsiteX1" fmla="*/ 4873879 w 6086857"/>
              <a:gd name="connsiteY1" fmla="*/ 0 h 6858000"/>
              <a:gd name="connsiteX2" fmla="*/ 4936862 w 6086857"/>
              <a:gd name="connsiteY2" fmla="*/ 69271 h 6858000"/>
              <a:gd name="connsiteX3" fmla="*/ 6086857 w 6086857"/>
              <a:gd name="connsiteY3" fmla="*/ 3429000 h 6858000"/>
              <a:gd name="connsiteX4" fmla="*/ 4936862 w 6086857"/>
              <a:gd name="connsiteY4" fmla="*/ 6788730 h 6858000"/>
              <a:gd name="connsiteX5" fmla="*/ 4873879 w 6086857"/>
              <a:gd name="connsiteY5" fmla="*/ 6858000 h 6858000"/>
              <a:gd name="connsiteX6" fmla="*/ 0 w 608685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6857" h="6858000">
                <a:moveTo>
                  <a:pt x="0" y="0"/>
                </a:moveTo>
                <a:lnTo>
                  <a:pt x="4873879" y="0"/>
                </a:lnTo>
                <a:lnTo>
                  <a:pt x="4936862" y="69271"/>
                </a:lnTo>
                <a:cubicBezTo>
                  <a:pt x="5647388" y="929100"/>
                  <a:pt x="6086857" y="2116944"/>
                  <a:pt x="6086857" y="3429000"/>
                </a:cubicBezTo>
                <a:cubicBezTo>
                  <a:pt x="6086857" y="4741056"/>
                  <a:pt x="5647388" y="5928900"/>
                  <a:pt x="4936862" y="6788730"/>
                </a:cubicBezTo>
                <a:lnTo>
                  <a:pt x="487387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9A7639-3C1A-4B40-B8EE-8C844415C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856488"/>
            <a:ext cx="4992624" cy="1243584"/>
          </a:xfrm>
        </p:spPr>
        <p:txBody>
          <a:bodyPr anchor="ctr">
            <a:normAutofit/>
          </a:bodyPr>
          <a:lstStyle/>
          <a:p>
            <a:r>
              <a:rPr lang="en-US" sz="2600" dirty="0">
                <a:hlinkClick r:id="rId3"/>
              </a:rPr>
              <a:t>Task 2</a:t>
            </a:r>
            <a:r>
              <a:rPr lang="en-US" sz="2600"/>
              <a:t>: Present an Oral Report on a Student's Culture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0036C6B-F09C-4EAB-AE02-8D056EE748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24325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C8D5885-2804-4D3C-BE31-902E4D32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769" y="2195336"/>
            <a:ext cx="4983480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3ADCA-FAA3-4AD1-9351-4D70BCD84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531" y="2298864"/>
            <a:ext cx="5220024" cy="4507509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200" dirty="0">
                <a:ea typeface="+mn-lt"/>
                <a:cs typeface="+mn-lt"/>
              </a:rPr>
              <a:t> "Student will give an oral report about student's own culture, or about a classmate's culture based on the interview in Task 1 and level-appropriate research which will include </a:t>
            </a:r>
            <a:r>
              <a:rPr lang="en-US" sz="2200">
                <a:ea typeface="+mn-lt"/>
                <a:cs typeface="+mn-lt"/>
              </a:rPr>
              <a:t>4 areas (B2 = 1; B3 = 2; IL = 3; IH-A = 4).  </a:t>
            </a:r>
            <a:r>
              <a:rPr lang="en-US" sz="2200" b="1">
                <a:ea typeface="+mn-lt"/>
                <a:cs typeface="+mn-lt"/>
              </a:rPr>
              <a:t>26 points</a:t>
            </a:r>
            <a:endParaRPr lang="en-US" sz="2200" b="1"/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>
                <a:ea typeface="+mn-lt"/>
                <a:cs typeface="+mn-lt"/>
              </a:rPr>
              <a:t>1. Full name, country and city or region of birth and native language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>
                <a:ea typeface="+mn-lt"/>
                <a:cs typeface="+mn-lt"/>
              </a:rPr>
              <a:t>2. Describe one holiday </a:t>
            </a:r>
            <a:endParaRPr lang="en-US" sz="2200"/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>
                <a:ea typeface="+mn-lt"/>
                <a:cs typeface="+mn-lt"/>
              </a:rPr>
              <a:t>3. Describe how life is the same as in the US </a:t>
            </a:r>
            <a:endParaRPr lang="en-US" sz="2200"/>
          </a:p>
          <a:p>
            <a:pPr marL="0" indent="0">
              <a:lnSpc>
                <a:spcPct val="100000"/>
              </a:lnSpc>
              <a:buNone/>
            </a:pPr>
            <a:r>
              <a:rPr lang="en-US" sz="2200" dirty="0">
                <a:ea typeface="+mn-lt"/>
                <a:cs typeface="+mn-lt"/>
              </a:rPr>
              <a:t>4. Describe how life is different in relation to one of the topics (work, money/banking, medical care, etc.</a:t>
            </a:r>
            <a:r>
              <a:rPr lang="en-US" sz="1900" dirty="0">
                <a:ea typeface="+mn-lt"/>
                <a:cs typeface="+mn-lt"/>
              </a:rPr>
              <a:t>)</a:t>
            </a:r>
            <a:endParaRPr lang="en-US" sz="19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500" dirty="0">
                <a:ea typeface="+mn-lt"/>
                <a:cs typeface="+mn-lt"/>
              </a:rPr>
              <a:t>  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779365678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AccentBoxVTI</vt:lpstr>
      <vt:lpstr>EL Civics Objective 11.5</vt:lpstr>
      <vt:lpstr>Overview</vt:lpstr>
      <vt:lpstr>Materials</vt:lpstr>
      <vt:lpstr>OneDrive Resources</vt:lpstr>
      <vt:lpstr>PowerPoint Presentation</vt:lpstr>
      <vt:lpstr>At a Glance</vt:lpstr>
      <vt:lpstr>Task 1: Identify and Describe a Classmate's Culture</vt:lpstr>
      <vt:lpstr>Assessment – paper or Canvas rubric</vt:lpstr>
      <vt:lpstr>Task 2: Present an Oral Report on a Student's Culture</vt:lpstr>
      <vt:lpstr>Task 2 Paper Rubric</vt:lpstr>
      <vt:lpstr>Task 2 Rubric in Canvas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526</cp:revision>
  <dcterms:created xsi:type="dcterms:W3CDTF">2020-07-24T23:05:48Z</dcterms:created>
  <dcterms:modified xsi:type="dcterms:W3CDTF">2021-01-04T05:14:40Z</dcterms:modified>
</cp:coreProperties>
</file>