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4f0ffe89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64f0ffe89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4da2685aa_0_7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4da2685aa_0_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646a3fa75d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646a3fa75d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64da2685a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64da2685a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4da2685aa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64da2685a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64da2685aa_0_7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64da2685aa_0_7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4da2685aa_0_7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4da2685aa_0_7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46a3fa75d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646a3fa75d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6f69a3ed7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6f69a3ed7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 033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Tips: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Employment and Training Resources</a:t>
            </a:r>
            <a:endParaRPr b="1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/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Good Luck!</a:t>
            </a:r>
            <a:endParaRPr/>
          </a:p>
        </p:txBody>
      </p:sp>
      <p:sp>
        <p:nvSpPr>
          <p:cNvPr id="122" name="Google Shape;122;p22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Before your presentation</a:t>
            </a:r>
            <a:r>
              <a:rPr lang="en"/>
              <a:t>:</a:t>
            </a:r>
            <a:endParaRPr/>
          </a:p>
        </p:txBody>
      </p:sp>
      <p:sp>
        <p:nvSpPr>
          <p:cNvPr id="66" name="Google Shape;66;p14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>
            <p:ph idx="2" type="body"/>
          </p:nvPr>
        </p:nvSpPr>
        <p:spPr>
          <a:xfrm>
            <a:off x="4731425" y="221000"/>
            <a:ext cx="4045200" cy="47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 sz="2800"/>
              <a:t>Decide team roles.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 sz="2800"/>
              <a:t>Plan presentation.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 sz="2800"/>
              <a:t>Make visual aid.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b="1" lang="en" sz="2800"/>
              <a:t>Make note cards.</a:t>
            </a:r>
            <a:endParaRPr b="1" sz="2800"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b="1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Member Roles:</a:t>
            </a:r>
            <a:endParaRPr/>
          </a:p>
        </p:txBody>
      </p:sp>
      <p:sp>
        <p:nvSpPr>
          <p:cNvPr id="73" name="Google Shape;73;p15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Student 1</a:t>
            </a:r>
            <a:endParaRPr b="1"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Beg. 3 / Int. 1</a:t>
            </a:r>
            <a:endParaRPr sz="2400"/>
          </a:p>
        </p:txBody>
      </p:sp>
      <p:sp>
        <p:nvSpPr>
          <p:cNvPr id="74" name="Google Shape;74;p15"/>
          <p:cNvSpPr txBox="1"/>
          <p:nvPr>
            <p:ph idx="2" type="body"/>
          </p:nvPr>
        </p:nvSpPr>
        <p:spPr>
          <a:xfrm>
            <a:off x="4731425" y="221000"/>
            <a:ext cx="4045200" cy="47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1" lang="en" sz="2600"/>
              <a:t>What is the job name/description? </a:t>
            </a:r>
            <a:endParaRPr b="1" sz="2600"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600"/>
          </a:p>
          <a:p>
            <a:pPr indent="-393700" lvl="0" marL="457200" rtl="0" algn="l">
              <a:spcBef>
                <a:spcPts val="1600"/>
              </a:spcBef>
              <a:spcAft>
                <a:spcPts val="0"/>
              </a:spcAft>
              <a:buSzPts val="2600"/>
              <a:buChar char="●"/>
            </a:pPr>
            <a:r>
              <a:rPr b="1" lang="en" sz="2600"/>
              <a:t>Are local jobs available? What is the wage or salary? </a:t>
            </a:r>
            <a:endParaRPr b="1" sz="2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Member Roles:</a:t>
            </a:r>
            <a:endParaRPr/>
          </a:p>
        </p:txBody>
      </p:sp>
      <p:sp>
        <p:nvSpPr>
          <p:cNvPr id="80" name="Google Shape;80;p16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Student 2</a:t>
            </a:r>
            <a:endParaRPr b="1"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Int. 2 / Adv.</a:t>
            </a:r>
            <a:endParaRPr sz="2400"/>
          </a:p>
        </p:txBody>
      </p:sp>
      <p:sp>
        <p:nvSpPr>
          <p:cNvPr id="81" name="Google Shape;81;p16"/>
          <p:cNvSpPr txBox="1"/>
          <p:nvPr>
            <p:ph idx="2" type="body"/>
          </p:nvPr>
        </p:nvSpPr>
        <p:spPr>
          <a:xfrm>
            <a:off x="4731425" y="221000"/>
            <a:ext cx="4045200" cy="47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1" lang="en" sz="2600"/>
              <a:t>What education, training, credentials or certificates are required? </a:t>
            </a:r>
            <a:endParaRPr b="1" sz="2600"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600"/>
          </a:p>
          <a:p>
            <a:pPr indent="-393700" lvl="0" marL="457200" rtl="0" algn="l">
              <a:spcBef>
                <a:spcPts val="1600"/>
              </a:spcBef>
              <a:spcAft>
                <a:spcPts val="0"/>
              </a:spcAft>
              <a:buSzPts val="2600"/>
              <a:buChar char="●"/>
            </a:pPr>
            <a:r>
              <a:rPr b="1" lang="en" sz="2600"/>
              <a:t>What experience is required? </a:t>
            </a:r>
            <a:endParaRPr b="1" sz="2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Member Roles:</a:t>
            </a:r>
            <a:endParaRPr/>
          </a:p>
        </p:txBody>
      </p:sp>
      <p:sp>
        <p:nvSpPr>
          <p:cNvPr id="87" name="Google Shape;87;p17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Student 3</a:t>
            </a:r>
            <a:endParaRPr b="1"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Int. 2 / Adv.</a:t>
            </a:r>
            <a:endParaRPr sz="2400"/>
          </a:p>
        </p:txBody>
      </p:sp>
      <p:sp>
        <p:nvSpPr>
          <p:cNvPr id="88" name="Google Shape;88;p17"/>
          <p:cNvSpPr txBox="1"/>
          <p:nvPr>
            <p:ph idx="2" type="body"/>
          </p:nvPr>
        </p:nvSpPr>
        <p:spPr>
          <a:xfrm>
            <a:off x="4731425" y="221000"/>
            <a:ext cx="4045200" cy="471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b="1" lang="en" sz="2600"/>
              <a:t>What are the working conditions/job duties?</a:t>
            </a:r>
            <a:endParaRPr b="1" sz="2600"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600"/>
          </a:p>
          <a:p>
            <a:pPr indent="-393700" lvl="0" marL="457200" rtl="0" algn="l">
              <a:spcBef>
                <a:spcPts val="1600"/>
              </a:spcBef>
              <a:spcAft>
                <a:spcPts val="0"/>
              </a:spcAft>
              <a:buSzPts val="2600"/>
              <a:buChar char="●"/>
            </a:pPr>
            <a:r>
              <a:rPr b="1" lang="en" sz="2600"/>
              <a:t>5 reasons why do you want this job? </a:t>
            </a:r>
            <a:endParaRPr b="1" sz="2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0" y="1107950"/>
            <a:ext cx="44547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Introductions:</a:t>
            </a:r>
            <a:endParaRPr sz="4800"/>
          </a:p>
        </p:txBody>
      </p:sp>
      <p:sp>
        <p:nvSpPr>
          <p:cNvPr id="94" name="Google Shape;94;p18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Practice</a:t>
            </a:r>
            <a:endParaRPr b="1" sz="2400"/>
          </a:p>
        </p:txBody>
      </p:sp>
      <p:sp>
        <p:nvSpPr>
          <p:cNvPr id="95" name="Google Shape;95;p18"/>
          <p:cNvSpPr txBox="1"/>
          <p:nvPr>
            <p:ph idx="2" type="body"/>
          </p:nvPr>
        </p:nvSpPr>
        <p:spPr>
          <a:xfrm>
            <a:off x="4731125" y="93450"/>
            <a:ext cx="4239300" cy="465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600"/>
              <a:t>“Hi, my name is ________. </a:t>
            </a:r>
            <a:endParaRPr b="1" sz="2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600"/>
              <a:t>My teammates are_______ and _______. </a:t>
            </a:r>
            <a:endParaRPr b="1" sz="2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600"/>
              <a:t>Today we will talk about _________.  </a:t>
            </a:r>
            <a:endParaRPr b="1" sz="2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600"/>
              <a:t>First, _______ will talk about _________.”</a:t>
            </a:r>
            <a:endParaRPr b="1" sz="2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0" y="1107950"/>
            <a:ext cx="4454700" cy="168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Transitions</a:t>
            </a:r>
            <a:r>
              <a:rPr lang="en" sz="4800"/>
              <a:t>:</a:t>
            </a:r>
            <a:endParaRPr sz="4800"/>
          </a:p>
        </p:txBody>
      </p:sp>
      <p:sp>
        <p:nvSpPr>
          <p:cNvPr id="101" name="Google Shape;101;p1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How to move from one speaker to the next </a:t>
            </a:r>
            <a:endParaRPr b="1" sz="2400"/>
          </a:p>
        </p:txBody>
      </p:sp>
      <p:sp>
        <p:nvSpPr>
          <p:cNvPr id="102" name="Google Shape;102;p19"/>
          <p:cNvSpPr txBox="1"/>
          <p:nvPr>
            <p:ph idx="2" type="body"/>
          </p:nvPr>
        </p:nvSpPr>
        <p:spPr>
          <a:xfrm>
            <a:off x="4806725" y="343475"/>
            <a:ext cx="3969600" cy="440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3000"/>
              <a:t>“</a:t>
            </a:r>
            <a:r>
              <a:rPr b="1" lang="en" sz="3000"/>
              <a:t>And now ____will talk about _________.”</a:t>
            </a:r>
            <a:endParaRPr b="1"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3000"/>
              <a:t>“Next, ______will discuss __________.”</a:t>
            </a:r>
            <a:endParaRPr b="1" sz="30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Day of the Presentation:</a:t>
            </a:r>
            <a:endParaRPr sz="4800"/>
          </a:p>
        </p:txBody>
      </p:sp>
      <p:sp>
        <p:nvSpPr>
          <p:cNvPr id="108" name="Google Shape;108;p20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 Rules</a:t>
            </a:r>
            <a:endParaRPr/>
          </a:p>
        </p:txBody>
      </p:sp>
      <p:sp>
        <p:nvSpPr>
          <p:cNvPr id="109" name="Google Shape;109;p20"/>
          <p:cNvSpPr txBox="1"/>
          <p:nvPr>
            <p:ph idx="2" type="body"/>
          </p:nvPr>
        </p:nvSpPr>
        <p:spPr>
          <a:xfrm>
            <a:off x="4652175" y="343475"/>
            <a:ext cx="4348800" cy="472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-406400" lvl="0" marL="457200" rtl="0" algn="l">
              <a:spcBef>
                <a:spcPts val="160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All presenters will stand up front.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Decide who will hold the visual aid/remote for the PPT!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You can use your note cards BUT don’t read the entire time!</a:t>
            </a:r>
            <a:endParaRPr b="1" sz="2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/>
          <p:nvPr>
            <p:ph type="title"/>
          </p:nvPr>
        </p:nvSpPr>
        <p:spPr>
          <a:xfrm>
            <a:off x="265500" y="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Remember:</a:t>
            </a:r>
            <a:endParaRPr sz="4800"/>
          </a:p>
        </p:txBody>
      </p:sp>
      <p:sp>
        <p:nvSpPr>
          <p:cNvPr id="115" name="Google Shape;115;p21"/>
          <p:cNvSpPr txBox="1"/>
          <p:nvPr>
            <p:ph idx="2" type="body"/>
          </p:nvPr>
        </p:nvSpPr>
        <p:spPr>
          <a:xfrm>
            <a:off x="4955850" y="-75000"/>
            <a:ext cx="4188000" cy="514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-406400" lvl="0" marL="457200" rtl="0" algn="l">
              <a:spcBef>
                <a:spcPts val="160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Confident posture.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Do not chew gum :) 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Accurate content (ask your teacher to check your grammar).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Pleasant face.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Good eye contact.</a:t>
            </a:r>
            <a:endParaRPr b="1" sz="28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➔"/>
            </a:pPr>
            <a:r>
              <a:rPr b="1" lang="en" sz="2800"/>
              <a:t>Gestures where appropriate.</a:t>
            </a:r>
            <a:endParaRPr b="1" sz="2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800"/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675" y="1861150"/>
            <a:ext cx="3534850" cy="303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