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C5306-BD26-4F30-B765-72CBE40939B8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99A54-5390-481D-B1AD-1BFA2CFF3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52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9A54-5390-481D-B1AD-1BFA2CFF38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39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9A54-5390-481D-B1AD-1BFA2CFF38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15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9A54-5390-481D-B1AD-1BFA2CFF38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31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9A54-5390-481D-B1AD-1BFA2CFF38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29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9A54-5390-481D-B1AD-1BFA2CFF38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09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9A54-5390-481D-B1AD-1BFA2CFF38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02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9A54-5390-481D-B1AD-1BFA2CFF38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1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2B4-A2E7-4171-AAEA-B25D0BF29EF2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4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D816-9AF4-4CB6-A8BE-F722DDAEDE33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7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75E2-221A-407B-AF0A-339A4D214912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233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3ED8-4DD6-4CCC-ACC1-87B653624EDA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626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9F6C7-72F9-4A2C-B376-1A0CB84D5554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44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0DCF-514C-44E8-B6F5-2129483B9E28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287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1584-624E-430C-B58A-EC9586F56BBB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379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93D2-521B-43E5-88A1-62FD71D4DBDE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787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C6F612A-7B72-4DBE-9BBD-1A955F6C2B85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98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31BE-60A0-4BE0-8346-4028FE318188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0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891A3-4A79-4E82-B116-87A79028FB50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6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94C1-D4FB-4FD1-A34C-8B12C859D917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0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B399-7607-413E-A3D6-0A8CE9E4AF65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10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EE27-2D0B-4799-9F02-407CA2C4066F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87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679C-1AB3-4C87-8652-7D3FCA2E764C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67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C84F-B985-4B49-A1ED-BE23E19EFAF7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64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BE7A-185F-4707-B905-07DD4E104699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0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D3114-502A-45F7-BFE7-26083D12327D}" type="datetime1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Board of Trustees Meeting - April 14,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74014-EED1-4BBD-9381-AACD10A3A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477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Mt. San Jacinto Community </a:t>
            </a:r>
            <a:r>
              <a:rPr lang="en-US" sz="3600" dirty="0" smtClean="0"/>
              <a:t>College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Accreditation Financial Report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  <a:lumOff val="35000"/>
                  </a:schemeClr>
                </a:solidFill>
              </a:rPr>
              <a:t>Board of Trustees </a:t>
            </a:r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Meeting</a:t>
            </a:r>
          </a:p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April 14, 2016 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 descr="P:\Departments\District Templates and Logos\logos\NewLOGO\Formsmall\MSJCLogosm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9000" y="6105809"/>
            <a:ext cx="2256572" cy="7521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178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/>
              <a:t>Annual Accreditation Financial Report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61483"/>
            <a:ext cx="6870660" cy="365125"/>
          </a:xfrm>
        </p:spPr>
        <p:txBody>
          <a:bodyPr/>
          <a:lstStyle/>
          <a:p>
            <a:r>
              <a:rPr lang="en-US" sz="1400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Board of Trustees Meeting - April 14, 2016</a:t>
            </a:r>
            <a:endParaRPr lang="en-US" sz="1400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 descr="P:\Departments\District Templates and Logos\logos\NewLOGO\Formsmall\MSJCLogosm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4182" y="6159496"/>
            <a:ext cx="1676400" cy="558800"/>
          </a:xfrm>
          <a:prstGeom prst="rect">
            <a:avLst/>
          </a:prstGeom>
          <a:noFill/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t="46596"/>
          <a:stretch/>
        </p:blipFill>
        <p:spPr>
          <a:xfrm>
            <a:off x="0" y="1949161"/>
            <a:ext cx="9757484" cy="437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65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/>
              <a:t>Annual Accreditation Financial Report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61483"/>
            <a:ext cx="6870660" cy="365125"/>
          </a:xfrm>
        </p:spPr>
        <p:txBody>
          <a:bodyPr/>
          <a:lstStyle/>
          <a:p>
            <a:r>
              <a:rPr lang="en-US" sz="1400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Board of Trustees Meeting - April 14, 2016</a:t>
            </a:r>
            <a:endParaRPr lang="en-US" sz="1400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 descr="P:\Departments\District Templates and Logos\logos\NewLOGO\Formsmall\MSJCLogosm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4182" y="6159496"/>
            <a:ext cx="1676400" cy="5588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2006317"/>
            <a:ext cx="8822766" cy="28958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4583" y="4588933"/>
            <a:ext cx="8837348" cy="170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55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/>
              <a:t>Annual Accreditation Financial Report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61483"/>
            <a:ext cx="6870660" cy="365125"/>
          </a:xfrm>
        </p:spPr>
        <p:txBody>
          <a:bodyPr/>
          <a:lstStyle/>
          <a:p>
            <a:r>
              <a:rPr lang="en-US" sz="1400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Board of Trustees Meeting - April 14, 2016</a:t>
            </a:r>
            <a:endParaRPr lang="en-US" sz="1400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 descr="P:\Departments\District Templates and Logos\logos\NewLOGO\Formsmall\MSJCLogosm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4182" y="6159496"/>
            <a:ext cx="1676400" cy="5588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972732"/>
            <a:ext cx="8492067" cy="450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8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/>
              <a:t>Annual Accreditation Financial Report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61483"/>
            <a:ext cx="6870660" cy="365125"/>
          </a:xfrm>
        </p:spPr>
        <p:txBody>
          <a:bodyPr/>
          <a:lstStyle/>
          <a:p>
            <a:r>
              <a:rPr lang="en-US" sz="1400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Board of Trustees Meeting - April 14, 2016</a:t>
            </a:r>
            <a:endParaRPr lang="en-US" sz="1400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 descr="P:\Departments\District Templates and Logos\logos\NewLOGO\Formsmall\MSJCLogosm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4182" y="6159496"/>
            <a:ext cx="1676400" cy="5588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976821"/>
            <a:ext cx="7603067" cy="454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3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/>
              <a:t>Annual Accreditation Financial Report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61483"/>
            <a:ext cx="6870660" cy="365125"/>
          </a:xfrm>
        </p:spPr>
        <p:txBody>
          <a:bodyPr/>
          <a:lstStyle/>
          <a:p>
            <a:r>
              <a:rPr lang="en-US" sz="1400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Board of Trustees Meeting - April 14, 2016</a:t>
            </a:r>
            <a:endParaRPr lang="en-US" sz="1400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 descr="P:\Departments\District Templates and Logos\logos\NewLOGO\Formsmall\MSJCLogosm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4182" y="6159496"/>
            <a:ext cx="1676400" cy="558800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976341"/>
            <a:ext cx="9186333" cy="437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94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/>
              <a:t>Annual Accreditation Financial Report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61483"/>
            <a:ext cx="6870660" cy="365125"/>
          </a:xfrm>
        </p:spPr>
        <p:txBody>
          <a:bodyPr/>
          <a:lstStyle/>
          <a:p>
            <a:r>
              <a:rPr lang="en-US" sz="1400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Board of Trustees Meeting - April 14, 2016</a:t>
            </a:r>
            <a:endParaRPr lang="en-US" sz="1400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 descr="P:\Departments\District Templates and Logos\logos\NewLOGO\Formsmall\MSJCLogosm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4182" y="6159496"/>
            <a:ext cx="1676400" cy="5588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962662"/>
            <a:ext cx="9683936" cy="438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6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/>
              <a:t>Annual Accreditation Financial Report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QUESTIONS?</a:t>
            </a:r>
            <a:endParaRPr lang="en-US" sz="54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Board of Trustees Meeting - April 14, 2016</a:t>
            </a:r>
            <a:endParaRPr lang="en-US" sz="1400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 descr="P:\Departments\District Templates and Logos\logos\NewLOGO\Formsmall\MSJCLogosm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4182" y="6159496"/>
            <a:ext cx="1676400" cy="55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409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Custom 23">
      <a:dk1>
        <a:sysClr val="windowText" lastClr="000000"/>
      </a:dk1>
      <a:lt1>
        <a:sysClr val="window" lastClr="FFFFFF"/>
      </a:lt1>
      <a:dk2>
        <a:srgbClr val="FFFFFF"/>
      </a:dk2>
      <a:lt2>
        <a:srgbClr val="E9E5DC"/>
      </a:lt2>
      <a:accent1>
        <a:srgbClr val="742117"/>
      </a:accent1>
      <a:accent2>
        <a:srgbClr val="4D160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34D452C63F3247A23DF096E4AC1B82" ma:contentTypeVersion="1" ma:contentTypeDescription="Create a new document." ma:contentTypeScope="" ma:versionID="ccaa899876f6731a84f68d83aee1946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766AB0F-61DD-4C09-A5EA-06292054D9F7}"/>
</file>

<file path=customXml/itemProps2.xml><?xml version="1.0" encoding="utf-8"?>
<ds:datastoreItem xmlns:ds="http://schemas.openxmlformats.org/officeDocument/2006/customXml" ds:itemID="{EB2C24FE-03B2-46D1-A220-74E558530C25}"/>
</file>

<file path=customXml/itemProps3.xml><?xml version="1.0" encoding="utf-8"?>
<ds:datastoreItem xmlns:ds="http://schemas.openxmlformats.org/officeDocument/2006/customXml" ds:itemID="{2D5A8523-14D0-43FD-AB69-56F9F17F91AB}"/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184</TotalTime>
  <Words>93</Words>
  <Application>Microsoft Office PowerPoint</Application>
  <PresentationFormat>Widescreen</PresentationFormat>
  <Paragraphs>25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Berlin</vt:lpstr>
      <vt:lpstr>Mt. San Jacinto Community College Accreditation Financial Report </vt:lpstr>
      <vt:lpstr>2014-2015 Annual Accreditation Financial Report</vt:lpstr>
      <vt:lpstr>2014-2015 Annual Accreditation Financial Report</vt:lpstr>
      <vt:lpstr>2014-2015 Annual Accreditation Financial Report</vt:lpstr>
      <vt:lpstr>2014-2015 Annual Accreditation Financial Report</vt:lpstr>
      <vt:lpstr>2014-2015 Annual Accreditation Financial Report</vt:lpstr>
      <vt:lpstr>2014-2015 Annual Accreditation Financial Report</vt:lpstr>
      <vt:lpstr>2014-2015 Annual Accreditation Financial Report</vt:lpstr>
    </vt:vector>
  </TitlesOfParts>
  <Company>Mt. San Jacinto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Mt. San Jacinto Community College Accreditation Financial Report </dc:title>
  <dc:creator>Jennifer Marrs</dc:creator>
  <cp:lastModifiedBy>Jennifer Marrs</cp:lastModifiedBy>
  <cp:revision>3</cp:revision>
  <dcterms:created xsi:type="dcterms:W3CDTF">2016-04-11T17:37:00Z</dcterms:created>
  <dcterms:modified xsi:type="dcterms:W3CDTF">2016-04-11T20:41:23Z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0x0101003C34D452C63F3247A23DF096E4AC1B82</vt:lpwstr>
  </property>
</Properties>
</file>