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5BBF1-C397-4961-8EE7-08C04BA8EB9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C2C05-30CF-46D6-A11A-44F559B53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19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CB8A8-8520-46A9-9F2E-41725B6301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7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4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3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9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9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56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3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0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4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7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9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9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A61F-C8CC-4C22-88FF-1C9F3F0AD55F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951F6-E9F1-41ED-8719-C117B0B0B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0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3177" y="0"/>
            <a:ext cx="10058400" cy="1028700"/>
          </a:xfrm>
        </p:spPr>
        <p:txBody>
          <a:bodyPr anchor="t">
            <a:normAutofit/>
          </a:bodyPr>
          <a:lstStyle/>
          <a:p>
            <a:r>
              <a:rPr lang="en-US" sz="2800" cap="none" dirty="0" smtClean="0">
                <a:solidFill>
                  <a:schemeClr val="tx1"/>
                </a:solidFill>
              </a:rPr>
              <a:t>Five Year Construction Plan 2018-2022  </a:t>
            </a:r>
            <a:endParaRPr lang="en-US" sz="2800" cap="none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263593"/>
              </p:ext>
            </p:extLst>
          </p:nvPr>
        </p:nvGraphicFramePr>
        <p:xfrm>
          <a:off x="279170" y="618309"/>
          <a:ext cx="11729949" cy="6122126"/>
        </p:xfrm>
        <a:graphic>
          <a:graphicData uri="http://schemas.openxmlformats.org/drawingml/2006/table">
            <a:tbl>
              <a:tblPr/>
              <a:tblGrid>
                <a:gridCol w="901843"/>
                <a:gridCol w="3926251"/>
                <a:gridCol w="2324552"/>
                <a:gridCol w="771859"/>
                <a:gridCol w="1498842"/>
                <a:gridCol w="1570644"/>
                <a:gridCol w="735958"/>
              </a:tblGrid>
              <a:tr h="39172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Swis721 BT" panose="020B0504020202020204"/>
                        </a:rPr>
                        <a:t>Priority</a:t>
                      </a:r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Swis721 BT" panose="020B0504020202020204"/>
                        </a:rPr>
                        <a:t>Project Title</a:t>
                      </a:r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Swis721 BT" panose="020B0504020202020204"/>
                        </a:rPr>
                        <a:t>Campus</a:t>
                      </a:r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Swis721 BT" panose="020B0504020202020204"/>
                        </a:rPr>
                        <a:t>Cat.</a:t>
                      </a:r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Swis721 BT" panose="020B0504020202020204"/>
                        </a:rPr>
                        <a:t>Occupy Date</a:t>
                      </a:r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Swis721 BT" panose="020B0504020202020204"/>
                        </a:rPr>
                        <a:t>Status </a:t>
                      </a:r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effectLst/>
                          <a:latin typeface="Swis721 BT" panose="020B0504020202020204"/>
                        </a:rPr>
                        <a:t>FTES</a:t>
                      </a:r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534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1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Science and Technology Building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Mt. San Jacinto College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B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2021/2022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FPP-Preparing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Remove Modulars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2019/2020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Funded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793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3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Math &amp; Sciences Building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B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2021/2022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FPP-Approved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798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4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Cultural Arts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Mt. San Jacinto College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D1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2023/2024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IPP-Preparing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4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5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Fire Alarm System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Mt. San Jacinto College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A4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2017/2018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FPP-Approved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effectLst/>
                          <a:latin typeface="Swis721 BT" panose="020B0504020202020204"/>
                        </a:rPr>
                        <a:t>X</a:t>
                      </a:r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747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6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Student Services Building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E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2021/2022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FPP-Preparing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7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300 Building Renovation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C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2017/2018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</a:t>
                      </a:r>
                      <a:r>
                        <a:rPr lang="en-US" sz="1600" dirty="0" smtClean="0">
                          <a:latin typeface="Swis721 BT" panose="020B0504020202020204"/>
                        </a:rPr>
                        <a:t>Funded </a:t>
                      </a:r>
                      <a:endParaRPr lang="en-US" sz="1600" dirty="0"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71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8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SJC Athletic Facilities Renovation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Mt. San Jacinto College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D1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2017/2018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Funded </a:t>
                      </a:r>
                      <a:r>
                        <a:rPr lang="en-US" sz="1600" dirty="0" smtClean="0">
                          <a:latin typeface="Swis721 BT" panose="020B0504020202020204"/>
                        </a:rPr>
                        <a:t> </a:t>
                      </a:r>
                      <a:endParaRPr lang="en-US" sz="1600" dirty="0"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63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9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latin typeface="Swis721 BT" panose="020B0504020202020204"/>
                        </a:rPr>
                        <a:t>San Gorgonio Pass - Permanent Facilities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Mt. San Jacinto College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B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2023/2024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</a:t>
                      </a:r>
                      <a:r>
                        <a:rPr lang="en-US" sz="1600" dirty="0" smtClean="0">
                          <a:latin typeface="Swis721 BT" panose="020B0504020202020204"/>
                        </a:rPr>
                        <a:t>Funded </a:t>
                      </a:r>
                      <a:endParaRPr lang="en-US" sz="1600" dirty="0"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75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10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Performing Arts Facility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D1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2023/2024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IPP-Preparing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573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11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Land Acquisition / Site Development - </a:t>
                      </a:r>
                      <a:r>
                        <a:rPr lang="en-US" sz="1600" dirty="0" smtClean="0">
                          <a:latin typeface="Swis721 BT" panose="020B0504020202020204"/>
                        </a:rPr>
                        <a:t>Temecula/Wildomar</a:t>
                      </a:r>
                      <a:endParaRPr lang="en-US" sz="1600" dirty="0"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B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2023/2024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Funded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12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Allied Health Building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B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2024/2025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</a:t>
                      </a:r>
                      <a:r>
                        <a:rPr lang="en-US" sz="1600" dirty="0" smtClean="0">
                          <a:latin typeface="Swis721 BT" panose="020B0504020202020204"/>
                        </a:rPr>
                        <a:t>Funded </a:t>
                      </a:r>
                      <a:endParaRPr lang="en-US" sz="1600" dirty="0"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573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13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Security/200 Building Renovation/Expansion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Mt. San Jacinto College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F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2018/2019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Funded 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14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MVC Football Stadium and Field House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D1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2018/2019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Funded </a:t>
                      </a:r>
                      <a:r>
                        <a:rPr lang="en-US" sz="1600" dirty="0" smtClean="0">
                          <a:latin typeface="Swis721 BT" panose="020B0504020202020204"/>
                        </a:rPr>
                        <a:t> </a:t>
                      </a:r>
                      <a:endParaRPr lang="en-US" sz="1600" dirty="0"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15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Music Renovation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Menifee Valley Center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B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2018/2019</a:t>
                      </a: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Swis721 BT" panose="020B0504020202020204"/>
                        </a:rPr>
                        <a:t>Locally Funded </a:t>
                      </a:r>
                      <a:r>
                        <a:rPr lang="en-US" sz="1600" dirty="0" smtClean="0">
                          <a:latin typeface="Swis721 BT" panose="020B0504020202020204"/>
                        </a:rPr>
                        <a:t> </a:t>
                      </a:r>
                      <a:endParaRPr lang="en-US" sz="1600" dirty="0"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Swis721 BT" panose="020B0504020202020204"/>
                      </a:endParaRPr>
                    </a:p>
                  </a:txBody>
                  <a:tcPr marL="4409" marR="4409" marT="4409" marB="44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7" name="Picture 3" descr="View/Edit IP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0750" y="3309938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09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D452C63F3247A23DF096E4AC1B82" ma:contentTypeVersion="1" ma:contentTypeDescription="Create a new document." ma:contentTypeScope="" ma:versionID="ccaa899876f6731a84f68d83aee1946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6EC1E22-0266-43C2-A06D-D22252AE6DA5}"/>
</file>

<file path=customXml/itemProps2.xml><?xml version="1.0" encoding="utf-8"?>
<ds:datastoreItem xmlns:ds="http://schemas.openxmlformats.org/officeDocument/2006/customXml" ds:itemID="{4CCAC75F-AD46-4939-B659-002E99D043DC}"/>
</file>

<file path=customXml/itemProps3.xml><?xml version="1.0" encoding="utf-8"?>
<ds:datastoreItem xmlns:ds="http://schemas.openxmlformats.org/officeDocument/2006/customXml" ds:itemID="{2F7E9240-0887-495D-AB9D-5A3112F9412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Widescreen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Swis721 BT</vt:lpstr>
      <vt:lpstr>Office Theme</vt:lpstr>
      <vt:lpstr>Five Year Construction Plan 2018-2022  </vt:lpstr>
    </vt:vector>
  </TitlesOfParts>
  <Company>Mt. San Jacinto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Year Construction Plan 2018-2022  </dc:title>
  <dc:creator>Jennifer Marrs</dc:creator>
  <cp:lastModifiedBy>Jennifer Marrs</cp:lastModifiedBy>
  <cp:revision>2</cp:revision>
  <dcterms:created xsi:type="dcterms:W3CDTF">2016-06-21T23:59:33Z</dcterms:created>
  <dcterms:modified xsi:type="dcterms:W3CDTF">2016-06-22T00:00:32Z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0x0101003C34D452C63F3247A23DF096E4AC1B82</vt:lpwstr>
  </property>
</Properties>
</file>