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2" r:id="rId4"/>
  </p:sldMasterIdLst>
  <p:notesMasterIdLst>
    <p:notesMasterId r:id="rId14"/>
  </p:notesMasterIdLst>
  <p:sldIdLst>
    <p:sldId id="256" r:id="rId5"/>
    <p:sldId id="258" r:id="rId6"/>
    <p:sldId id="257" r:id="rId7"/>
    <p:sldId id="263" r:id="rId8"/>
    <p:sldId id="262" r:id="rId9"/>
    <p:sldId id="259" r:id="rId10"/>
    <p:sldId id="264" r:id="rId11"/>
    <p:sldId id="260"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5E45B-1183-0BC5-E375-823745646B04}" v="23" dt="2020-10-07T22:10:09.229"/>
    <p1510:client id="{5CFBCEE7-E93D-AE36-E62A-673A0CF0C421}" v="22" dt="2020-10-07T19:35:04.488"/>
    <p1510:client id="{E631AA6F-39BB-408E-B304-3E20B5E23C07}" v="76" dt="2020-08-28T20:48:54.592"/>
    <p1510:client id="{E6B0C34D-2C56-B428-A359-2DAFA8C68784}" v="259" dt="2020-10-07T19:17:05.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98" autoAdjust="0"/>
  </p:normalViewPr>
  <p:slideViewPr>
    <p:cSldViewPr snapToGrid="0">
      <p:cViewPr varScale="1">
        <p:scale>
          <a:sx n="77" d="100"/>
          <a:sy n="77" d="100"/>
        </p:scale>
        <p:origin x="91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Rodriguez-Torres" userId="S::motorres@msjc.edu::47e7e10d-fb5a-4584-aaa0-6779ba790635" providerId="AD" clId="Web-{40F5E45B-1183-0BC5-E375-823745646B04}"/>
    <pc:docChg chg="modSld">
      <pc:chgData name="Monique Rodriguez-Torres" userId="S::motorres@msjc.edu::47e7e10d-fb5a-4584-aaa0-6779ba790635" providerId="AD" clId="Web-{40F5E45B-1183-0BC5-E375-823745646B04}" dt="2020-10-07T22:10:09.229" v="21" actId="1076"/>
      <pc:docMkLst>
        <pc:docMk/>
      </pc:docMkLst>
      <pc:sldChg chg="modSp">
        <pc:chgData name="Monique Rodriguez-Torres" userId="S::motorres@msjc.edu::47e7e10d-fb5a-4584-aaa0-6779ba790635" providerId="AD" clId="Web-{40F5E45B-1183-0BC5-E375-823745646B04}" dt="2020-10-07T22:10:09.229" v="21" actId="1076"/>
        <pc:sldMkLst>
          <pc:docMk/>
          <pc:sldMk cId="4223680077" sldId="256"/>
        </pc:sldMkLst>
        <pc:spChg chg="mod">
          <ac:chgData name="Monique Rodriguez-Torres" userId="S::motorres@msjc.edu::47e7e10d-fb5a-4584-aaa0-6779ba790635" providerId="AD" clId="Web-{40F5E45B-1183-0BC5-E375-823745646B04}" dt="2020-10-07T22:09:06.775" v="13" actId="1076"/>
          <ac:spMkLst>
            <pc:docMk/>
            <pc:sldMk cId="4223680077" sldId="256"/>
            <ac:spMk id="2" creationId="{281D14C4-375C-4222-B834-FAD7D368C8B8}"/>
          </ac:spMkLst>
        </pc:spChg>
        <pc:spChg chg="mod">
          <ac:chgData name="Monique Rodriguez-Torres" userId="S::motorres@msjc.edu::47e7e10d-fb5a-4584-aaa0-6779ba790635" providerId="AD" clId="Web-{40F5E45B-1183-0BC5-E375-823745646B04}" dt="2020-10-07T22:05:47.770" v="2" actId="1076"/>
          <ac:spMkLst>
            <pc:docMk/>
            <pc:sldMk cId="4223680077" sldId="256"/>
            <ac:spMk id="3" creationId="{2E6FAC71-1E38-4664-88E5-655358ADBEAF}"/>
          </ac:spMkLst>
        </pc:spChg>
        <pc:picChg chg="mod">
          <ac:chgData name="Monique Rodriguez-Torres" userId="S::motorres@msjc.edu::47e7e10d-fb5a-4584-aaa0-6779ba790635" providerId="AD" clId="Web-{40F5E45B-1183-0BC5-E375-823745646B04}" dt="2020-10-07T22:09:58.604" v="19" actId="1076"/>
          <ac:picMkLst>
            <pc:docMk/>
            <pc:sldMk cId="4223680077" sldId="256"/>
            <ac:picMk id="5" creationId="{831E2BEE-0B65-4020-AE10-F51E575556CA}"/>
          </ac:picMkLst>
        </pc:picChg>
        <pc:picChg chg="mod">
          <ac:chgData name="Monique Rodriguez-Torres" userId="S::motorres@msjc.edu::47e7e10d-fb5a-4584-aaa0-6779ba790635" providerId="AD" clId="Web-{40F5E45B-1183-0BC5-E375-823745646B04}" dt="2020-10-07T22:10:09.229" v="21" actId="1076"/>
          <ac:picMkLst>
            <pc:docMk/>
            <pc:sldMk cId="4223680077" sldId="256"/>
            <ac:picMk id="12" creationId="{E5824D8D-68A3-4F5E-B967-E24BFC2BB621}"/>
          </ac:picMkLst>
        </pc:picChg>
      </pc:sldChg>
    </pc:docChg>
  </pc:docChgLst>
  <pc:docChgLst>
    <pc:chgData name="Monique Rodriguez-Torres" userId="S::motorres@msjc.edu::47e7e10d-fb5a-4584-aaa0-6779ba790635" providerId="AD" clId="Web-{E6B0C34D-2C56-B428-A359-2DAFA8C68784}"/>
    <pc:docChg chg="addSld modSld">
      <pc:chgData name="Monique Rodriguez-Torres" userId="S::motorres@msjc.edu::47e7e10d-fb5a-4584-aaa0-6779ba790635" providerId="AD" clId="Web-{E6B0C34D-2C56-B428-A359-2DAFA8C68784}" dt="2020-10-07T19:17:05.611" v="250" actId="1076"/>
      <pc:docMkLst>
        <pc:docMk/>
      </pc:docMkLst>
      <pc:sldChg chg="addSp delSp modSp">
        <pc:chgData name="Monique Rodriguez-Torres" userId="S::motorres@msjc.edu::47e7e10d-fb5a-4584-aaa0-6779ba790635" providerId="AD" clId="Web-{E6B0C34D-2C56-B428-A359-2DAFA8C68784}" dt="2020-10-07T17:35:14.629" v="20" actId="1076"/>
        <pc:sldMkLst>
          <pc:docMk/>
          <pc:sldMk cId="4223680077" sldId="256"/>
        </pc:sldMkLst>
        <pc:picChg chg="add del mod">
          <ac:chgData name="Monique Rodriguez-Torres" userId="S::motorres@msjc.edu::47e7e10d-fb5a-4584-aaa0-6779ba790635" providerId="AD" clId="Web-{E6B0C34D-2C56-B428-A359-2DAFA8C68784}" dt="2020-10-07T17:26:14.160" v="2"/>
          <ac:picMkLst>
            <pc:docMk/>
            <pc:sldMk cId="4223680077" sldId="256"/>
            <ac:picMk id="6" creationId="{725955AE-7909-4863-9757-508BE756F9D2}"/>
          </ac:picMkLst>
        </pc:picChg>
        <pc:picChg chg="add del mod">
          <ac:chgData name="Monique Rodriguez-Torres" userId="S::motorres@msjc.edu::47e7e10d-fb5a-4584-aaa0-6779ba790635" providerId="AD" clId="Web-{E6B0C34D-2C56-B428-A359-2DAFA8C68784}" dt="2020-10-07T17:26:55.272" v="5"/>
          <ac:picMkLst>
            <pc:docMk/>
            <pc:sldMk cId="4223680077" sldId="256"/>
            <ac:picMk id="7" creationId="{D90DD643-8FD6-4D7E-9DC8-74008ADB257E}"/>
          </ac:picMkLst>
        </pc:picChg>
        <pc:picChg chg="add del mod">
          <ac:chgData name="Monique Rodriguez-Torres" userId="S::motorres@msjc.edu::47e7e10d-fb5a-4584-aaa0-6779ba790635" providerId="AD" clId="Web-{E6B0C34D-2C56-B428-A359-2DAFA8C68784}" dt="2020-10-07T17:29:13.671" v="8"/>
          <ac:picMkLst>
            <pc:docMk/>
            <pc:sldMk cId="4223680077" sldId="256"/>
            <ac:picMk id="8" creationId="{F01D838A-49CA-4467-867A-3A9BF1A53E31}"/>
          </ac:picMkLst>
        </pc:picChg>
        <pc:picChg chg="add del mod">
          <ac:chgData name="Monique Rodriguez-Torres" userId="S::motorres@msjc.edu::47e7e10d-fb5a-4584-aaa0-6779ba790635" providerId="AD" clId="Web-{E6B0C34D-2C56-B428-A359-2DAFA8C68784}" dt="2020-10-07T17:34:33.736" v="14"/>
          <ac:picMkLst>
            <pc:docMk/>
            <pc:sldMk cId="4223680077" sldId="256"/>
            <ac:picMk id="10" creationId="{0223D769-2999-4BD5-94B5-9CD79CF57AFE}"/>
          </ac:picMkLst>
        </pc:picChg>
        <pc:picChg chg="add mod">
          <ac:chgData name="Monique Rodriguez-Torres" userId="S::motorres@msjc.edu::47e7e10d-fb5a-4584-aaa0-6779ba790635" providerId="AD" clId="Web-{E6B0C34D-2C56-B428-A359-2DAFA8C68784}" dt="2020-10-07T17:35:14.629" v="20" actId="1076"/>
          <ac:picMkLst>
            <pc:docMk/>
            <pc:sldMk cId="4223680077" sldId="256"/>
            <ac:picMk id="12" creationId="{E5824D8D-68A3-4F5E-B967-E24BFC2BB621}"/>
          </ac:picMkLst>
        </pc:picChg>
      </pc:sldChg>
      <pc:sldChg chg="addSp delSp modSp">
        <pc:chgData name="Monique Rodriguez-Torres" userId="S::motorres@msjc.edu::47e7e10d-fb5a-4584-aaa0-6779ba790635" providerId="AD" clId="Web-{E6B0C34D-2C56-B428-A359-2DAFA8C68784}" dt="2020-10-07T18:56:50.361" v="104" actId="1076"/>
        <pc:sldMkLst>
          <pc:docMk/>
          <pc:sldMk cId="3383270661" sldId="260"/>
        </pc:sldMkLst>
        <pc:spChg chg="add del mod">
          <ac:chgData name="Monique Rodriguez-Torres" userId="S::motorres@msjc.edu::47e7e10d-fb5a-4584-aaa0-6779ba790635" providerId="AD" clId="Web-{E6B0C34D-2C56-B428-A359-2DAFA8C68784}" dt="2020-10-07T18:54:29.170" v="33"/>
          <ac:spMkLst>
            <pc:docMk/>
            <pc:sldMk cId="3383270661" sldId="260"/>
            <ac:spMk id="4" creationId="{ED730892-8AD6-4343-8EC7-00584EDD7FA0}"/>
          </ac:spMkLst>
        </pc:spChg>
        <pc:spChg chg="add mod">
          <ac:chgData name="Monique Rodriguez-Torres" userId="S::motorres@msjc.edu::47e7e10d-fb5a-4584-aaa0-6779ba790635" providerId="AD" clId="Web-{E6B0C34D-2C56-B428-A359-2DAFA8C68784}" dt="2020-10-07T18:56:50.361" v="104" actId="1076"/>
          <ac:spMkLst>
            <pc:docMk/>
            <pc:sldMk cId="3383270661" sldId="260"/>
            <ac:spMk id="6" creationId="{DC0988B1-E36B-49E9-A9E8-0B58D14D949E}"/>
          </ac:spMkLst>
        </pc:spChg>
        <pc:picChg chg="add mod">
          <ac:chgData name="Monique Rodriguez-Torres" userId="S::motorres@msjc.edu::47e7e10d-fb5a-4584-aaa0-6779ba790635" providerId="AD" clId="Web-{E6B0C34D-2C56-B428-A359-2DAFA8C68784}" dt="2020-10-07T17:36:30.071" v="28" actId="1076"/>
          <ac:picMkLst>
            <pc:docMk/>
            <pc:sldMk cId="3383270661" sldId="260"/>
            <ac:picMk id="3" creationId="{F746A87A-1A9C-4518-A0AA-DDD5E3825424}"/>
          </ac:picMkLst>
        </pc:picChg>
      </pc:sldChg>
      <pc:sldChg chg="addSp delSp modSp add replId">
        <pc:chgData name="Monique Rodriguez-Torres" userId="S::motorres@msjc.edu::47e7e10d-fb5a-4584-aaa0-6779ba790635" providerId="AD" clId="Web-{E6B0C34D-2C56-B428-A359-2DAFA8C68784}" dt="2020-10-07T19:17:05.611" v="250" actId="1076"/>
        <pc:sldMkLst>
          <pc:docMk/>
          <pc:sldMk cId="1334590182" sldId="265"/>
        </pc:sldMkLst>
        <pc:spChg chg="del">
          <ac:chgData name="Monique Rodriguez-Torres" userId="S::motorres@msjc.edu::47e7e10d-fb5a-4584-aaa0-6779ba790635" providerId="AD" clId="Web-{E6B0C34D-2C56-B428-A359-2DAFA8C68784}" dt="2020-10-07T19:02:02.166" v="106"/>
          <ac:spMkLst>
            <pc:docMk/>
            <pc:sldMk cId="1334590182" sldId="265"/>
            <ac:spMk id="2" creationId="{40C3B061-D7B8-4ADC-9208-7F41E82CF6D0}"/>
          </ac:spMkLst>
        </pc:spChg>
        <pc:spChg chg="del">
          <ac:chgData name="Monique Rodriguez-Torres" userId="S::motorres@msjc.edu::47e7e10d-fb5a-4584-aaa0-6779ba790635" providerId="AD" clId="Web-{E6B0C34D-2C56-B428-A359-2DAFA8C68784}" dt="2020-10-07T19:02:07.213" v="108"/>
          <ac:spMkLst>
            <pc:docMk/>
            <pc:sldMk cId="1334590182" sldId="265"/>
            <ac:spMk id="5" creationId="{683C3A7E-2E2C-4C94-9FDC-B4817D8B15C3}"/>
          </ac:spMkLst>
        </pc:spChg>
        <pc:spChg chg="mod">
          <ac:chgData name="Monique Rodriguez-Torres" userId="S::motorres@msjc.edu::47e7e10d-fb5a-4584-aaa0-6779ba790635" providerId="AD" clId="Web-{E6B0C34D-2C56-B428-A359-2DAFA8C68784}" dt="2020-10-07T19:17:05.595" v="248" actId="1076"/>
          <ac:spMkLst>
            <pc:docMk/>
            <pc:sldMk cId="1334590182" sldId="265"/>
            <ac:spMk id="6" creationId="{DC0988B1-E36B-49E9-A9E8-0B58D14D949E}"/>
          </ac:spMkLst>
        </pc:spChg>
        <pc:spChg chg="add del mod">
          <ac:chgData name="Monique Rodriguez-Torres" userId="S::motorres@msjc.edu::47e7e10d-fb5a-4584-aaa0-6779ba790635" providerId="AD" clId="Web-{E6B0C34D-2C56-B428-A359-2DAFA8C68784}" dt="2020-10-07T19:02:04.994" v="107"/>
          <ac:spMkLst>
            <pc:docMk/>
            <pc:sldMk cId="1334590182" sldId="265"/>
            <ac:spMk id="7" creationId="{6345B9D8-D22A-4554-BE8C-F2C649FBB0EF}"/>
          </ac:spMkLst>
        </pc:spChg>
        <pc:spChg chg="add mod">
          <ac:chgData name="Monique Rodriguez-Torres" userId="S::motorres@msjc.edu::47e7e10d-fb5a-4584-aaa0-6779ba790635" providerId="AD" clId="Web-{E6B0C34D-2C56-B428-A359-2DAFA8C68784}" dt="2020-10-07T19:17:05.611" v="250" actId="1076"/>
          <ac:spMkLst>
            <pc:docMk/>
            <pc:sldMk cId="1334590182" sldId="265"/>
            <ac:spMk id="10" creationId="{07247794-A622-4F3C-9849-B9E6BDF2276D}"/>
          </ac:spMkLst>
        </pc:spChg>
        <pc:picChg chg="mod">
          <ac:chgData name="Monique Rodriguez-Torres" userId="S::motorres@msjc.edu::47e7e10d-fb5a-4584-aaa0-6779ba790635" providerId="AD" clId="Web-{E6B0C34D-2C56-B428-A359-2DAFA8C68784}" dt="2020-10-07T19:17:05.611" v="249" actId="1076"/>
          <ac:picMkLst>
            <pc:docMk/>
            <pc:sldMk cId="1334590182" sldId="265"/>
            <ac:picMk id="3" creationId="{F746A87A-1A9C-4518-A0AA-DDD5E3825424}"/>
          </ac:picMkLst>
        </pc:picChg>
        <pc:picChg chg="add mod">
          <ac:chgData name="Monique Rodriguez-Torres" userId="S::motorres@msjc.edu::47e7e10d-fb5a-4584-aaa0-6779ba790635" providerId="AD" clId="Web-{E6B0C34D-2C56-B428-A359-2DAFA8C68784}" dt="2020-10-07T19:10:09.741" v="171" actId="1076"/>
          <ac:picMkLst>
            <pc:docMk/>
            <pc:sldMk cId="1334590182" sldId="265"/>
            <ac:picMk id="8" creationId="{8AE4E6F5-55B6-4088-8482-386A18913EC9}"/>
          </ac:picMkLst>
        </pc:picChg>
        <pc:picChg chg="add mod">
          <ac:chgData name="Monique Rodriguez-Torres" userId="S::motorres@msjc.edu::47e7e10d-fb5a-4584-aaa0-6779ba790635" providerId="AD" clId="Web-{E6B0C34D-2C56-B428-A359-2DAFA8C68784}" dt="2020-10-07T19:10:09.741" v="172" actId="1076"/>
          <ac:picMkLst>
            <pc:docMk/>
            <pc:sldMk cId="1334590182" sldId="265"/>
            <ac:picMk id="9" creationId="{3C0A51C1-C47B-4CD4-801C-F5F289A85DC7}"/>
          </ac:picMkLst>
        </pc:picChg>
      </pc:sldChg>
    </pc:docChg>
  </pc:docChgLst>
  <pc:docChgLst>
    <pc:chgData name="Monique Rodriguez-Torres" userId="S::motorres@msjc.edu::47e7e10d-fb5a-4584-aaa0-6779ba790635" providerId="AD" clId="Web-{5CFBCEE7-E93D-AE36-E62A-673A0CF0C421}"/>
    <pc:docChg chg="modSld">
      <pc:chgData name="Monique Rodriguez-Torres" userId="S::motorres@msjc.edu::47e7e10d-fb5a-4584-aaa0-6779ba790635" providerId="AD" clId="Web-{5CFBCEE7-E93D-AE36-E62A-673A0CF0C421}" dt="2020-10-07T19:35:04.488" v="20" actId="1076"/>
      <pc:docMkLst>
        <pc:docMk/>
      </pc:docMkLst>
      <pc:sldChg chg="delSp modSp">
        <pc:chgData name="Monique Rodriguez-Torres" userId="S::motorres@msjc.edu::47e7e10d-fb5a-4584-aaa0-6779ba790635" providerId="AD" clId="Web-{5CFBCEE7-E93D-AE36-E62A-673A0CF0C421}" dt="2020-10-07T19:32:29.745" v="16"/>
        <pc:sldMkLst>
          <pc:docMk/>
          <pc:sldMk cId="3383270661" sldId="260"/>
        </pc:sldMkLst>
        <pc:spChg chg="del mod">
          <ac:chgData name="Monique Rodriguez-Torres" userId="S::motorres@msjc.edu::47e7e10d-fb5a-4584-aaa0-6779ba790635" providerId="AD" clId="Web-{5CFBCEE7-E93D-AE36-E62A-673A0CF0C421}" dt="2020-10-07T19:32:28.761" v="15"/>
          <ac:spMkLst>
            <pc:docMk/>
            <pc:sldMk cId="3383270661" sldId="260"/>
            <ac:spMk id="6" creationId="{DC0988B1-E36B-49E9-A9E8-0B58D14D949E}"/>
          </ac:spMkLst>
        </pc:spChg>
        <pc:picChg chg="del">
          <ac:chgData name="Monique Rodriguez-Torres" userId="S::motorres@msjc.edu::47e7e10d-fb5a-4584-aaa0-6779ba790635" providerId="AD" clId="Web-{5CFBCEE7-E93D-AE36-E62A-673A0CF0C421}" dt="2020-10-07T19:32:29.745" v="16"/>
          <ac:picMkLst>
            <pc:docMk/>
            <pc:sldMk cId="3383270661" sldId="260"/>
            <ac:picMk id="3" creationId="{F746A87A-1A9C-4518-A0AA-DDD5E3825424}"/>
          </ac:picMkLst>
        </pc:picChg>
      </pc:sldChg>
      <pc:sldChg chg="addSp modSp">
        <pc:chgData name="Monique Rodriguez-Torres" userId="S::motorres@msjc.edu::47e7e10d-fb5a-4584-aaa0-6779ba790635" providerId="AD" clId="Web-{5CFBCEE7-E93D-AE36-E62A-673A0CF0C421}" dt="2020-10-07T19:35:04.488" v="20" actId="1076"/>
        <pc:sldMkLst>
          <pc:docMk/>
          <pc:sldMk cId="1334590182" sldId="265"/>
        </pc:sldMkLst>
        <pc:spChg chg="mod">
          <ac:chgData name="Monique Rodriguez-Torres" userId="S::motorres@msjc.edu::47e7e10d-fb5a-4584-aaa0-6779ba790635" providerId="AD" clId="Web-{5CFBCEE7-E93D-AE36-E62A-673A0CF0C421}" dt="2020-10-07T19:35:04.488" v="20" actId="1076"/>
          <ac:spMkLst>
            <pc:docMk/>
            <pc:sldMk cId="1334590182" sldId="265"/>
            <ac:spMk id="10" creationId="{07247794-A622-4F3C-9849-B9E6BDF2276D}"/>
          </ac:spMkLst>
        </pc:spChg>
        <pc:grpChg chg="add mod">
          <ac:chgData name="Monique Rodriguez-Torres" userId="S::motorres@msjc.edu::47e7e10d-fb5a-4584-aaa0-6779ba790635" providerId="AD" clId="Web-{5CFBCEE7-E93D-AE36-E62A-673A0CF0C421}" dt="2020-10-07T19:35:04.473" v="19" actId="1076"/>
          <ac:grpSpMkLst>
            <pc:docMk/>
            <pc:sldMk cId="1334590182" sldId="265"/>
            <ac:grpSpMk id="2" creationId="{5188E5EB-FB50-4887-87AD-6F9C647559BB}"/>
          </ac:grpSpMkLst>
        </pc:grpChg>
        <pc:picChg chg="mod">
          <ac:chgData name="Monique Rodriguez-Torres" userId="S::motorres@msjc.edu::47e7e10d-fb5a-4584-aaa0-6779ba790635" providerId="AD" clId="Web-{5CFBCEE7-E93D-AE36-E62A-673A0CF0C421}" dt="2020-10-07T19:25:49.660" v="1" actId="1076"/>
          <ac:picMkLst>
            <pc:docMk/>
            <pc:sldMk cId="1334590182" sldId="265"/>
            <ac:picMk id="3" creationId="{F746A87A-1A9C-4518-A0AA-DDD5E3825424}"/>
          </ac:picMkLst>
        </pc:picChg>
      </pc:sldChg>
    </pc:docChg>
  </pc:docChgLst>
  <pc:docChgLst>
    <pc:chgData name="shelby nickell" userId="9c5cf93e6a85ecd9" providerId="LiveId" clId="{E631AA6F-39BB-408E-B304-3E20B5E23C07}"/>
    <pc:docChg chg="undo custSel mod addSld delSld modSld sldOrd">
      <pc:chgData name="shelby nickell" userId="9c5cf93e6a85ecd9" providerId="LiveId" clId="{E631AA6F-39BB-408E-B304-3E20B5E23C07}" dt="2020-08-28T20:49:52.861" v="4895" actId="14100"/>
      <pc:docMkLst>
        <pc:docMk/>
      </pc:docMkLst>
      <pc:sldChg chg="modSp mod">
        <pc:chgData name="shelby nickell" userId="9c5cf93e6a85ecd9" providerId="LiveId" clId="{E631AA6F-39BB-408E-B304-3E20B5E23C07}" dt="2020-08-27T20:48:08.576" v="4727" actId="1076"/>
        <pc:sldMkLst>
          <pc:docMk/>
          <pc:sldMk cId="4223680077" sldId="256"/>
        </pc:sldMkLst>
        <pc:spChg chg="mod">
          <ac:chgData name="shelby nickell" userId="9c5cf93e6a85ecd9" providerId="LiveId" clId="{E631AA6F-39BB-408E-B304-3E20B5E23C07}" dt="2020-08-27T20:48:04.015" v="4726" actId="27636"/>
          <ac:spMkLst>
            <pc:docMk/>
            <pc:sldMk cId="4223680077" sldId="256"/>
            <ac:spMk id="3" creationId="{2E6FAC71-1E38-4664-88E5-655358ADBEAF}"/>
          </ac:spMkLst>
        </pc:spChg>
        <pc:picChg chg="mod">
          <ac:chgData name="shelby nickell" userId="9c5cf93e6a85ecd9" providerId="LiveId" clId="{E631AA6F-39BB-408E-B304-3E20B5E23C07}" dt="2020-08-27T20:48:08.576" v="4727" actId="1076"/>
          <ac:picMkLst>
            <pc:docMk/>
            <pc:sldMk cId="4223680077" sldId="256"/>
            <ac:picMk id="5" creationId="{831E2BEE-0B65-4020-AE10-F51E575556CA}"/>
          </ac:picMkLst>
        </pc:picChg>
      </pc:sldChg>
      <pc:sldChg chg="addSp delSp modSp mod ord modNotesTx">
        <pc:chgData name="shelby nickell" userId="9c5cf93e6a85ecd9" providerId="LiveId" clId="{E631AA6F-39BB-408E-B304-3E20B5E23C07}" dt="2020-08-28T19:54:14.257" v="4733" actId="1076"/>
        <pc:sldMkLst>
          <pc:docMk/>
          <pc:sldMk cId="1034412601" sldId="257"/>
        </pc:sldMkLst>
        <pc:spChg chg="mod">
          <ac:chgData name="shelby nickell" userId="9c5cf93e6a85ecd9" providerId="LiveId" clId="{E631AA6F-39BB-408E-B304-3E20B5E23C07}" dt="2020-08-26T20:10:59.214" v="2666" actId="14100"/>
          <ac:spMkLst>
            <pc:docMk/>
            <pc:sldMk cId="1034412601" sldId="257"/>
            <ac:spMk id="2" creationId="{386EA08E-016E-4105-A0A2-8A93355F7687}"/>
          </ac:spMkLst>
        </pc:spChg>
        <pc:spChg chg="mod ord">
          <ac:chgData name="shelby nickell" userId="9c5cf93e6a85ecd9" providerId="LiveId" clId="{E631AA6F-39BB-408E-B304-3E20B5E23C07}" dt="2020-08-27T16:32:51.844" v="3444" actId="20577"/>
          <ac:spMkLst>
            <pc:docMk/>
            <pc:sldMk cId="1034412601" sldId="257"/>
            <ac:spMk id="3" creationId="{DB082310-430B-49FE-8A71-5453A8B0A006}"/>
          </ac:spMkLst>
        </pc:spChg>
        <pc:spChg chg="add del">
          <ac:chgData name="shelby nickell" userId="9c5cf93e6a85ecd9" providerId="LiveId" clId="{E631AA6F-39BB-408E-B304-3E20B5E23C07}" dt="2020-08-26T18:41:08.940" v="2034" actId="26606"/>
          <ac:spMkLst>
            <pc:docMk/>
            <pc:sldMk cId="1034412601" sldId="257"/>
            <ac:spMk id="41" creationId="{327D73B4-9F5C-4A64-A179-51B9500CB8B5}"/>
          </ac:spMkLst>
        </pc:spChg>
        <pc:spChg chg="add del">
          <ac:chgData name="shelby nickell" userId="9c5cf93e6a85ecd9" providerId="LiveId" clId="{E631AA6F-39BB-408E-B304-3E20B5E23C07}" dt="2020-08-26T18:41:08.940" v="2034" actId="26606"/>
          <ac:spMkLst>
            <pc:docMk/>
            <pc:sldMk cId="1034412601" sldId="257"/>
            <ac:spMk id="42" creationId="{C1F06963-6374-4B48-844F-071A9BAAAE02}"/>
          </ac:spMkLst>
        </pc:spChg>
        <pc:spChg chg="add del">
          <ac:chgData name="shelby nickell" userId="9c5cf93e6a85ecd9" providerId="LiveId" clId="{E631AA6F-39BB-408E-B304-3E20B5E23C07}" dt="2020-08-26T18:41:08.940" v="2034" actId="26606"/>
          <ac:spMkLst>
            <pc:docMk/>
            <pc:sldMk cId="1034412601" sldId="257"/>
            <ac:spMk id="43" creationId="{6CB927A4-E432-4310-9CD5-E89FF5063179}"/>
          </ac:spMkLst>
        </pc:spChg>
        <pc:spChg chg="add del">
          <ac:chgData name="shelby nickell" userId="9c5cf93e6a85ecd9" providerId="LiveId" clId="{E631AA6F-39BB-408E-B304-3E20B5E23C07}" dt="2020-08-26T18:41:08.940" v="2034" actId="26606"/>
          <ac:spMkLst>
            <pc:docMk/>
            <pc:sldMk cId="1034412601" sldId="257"/>
            <ac:spMk id="44" creationId="{1453BF6C-B012-48B7-B4E8-6D7AC7C27D02}"/>
          </ac:spMkLst>
        </pc:spChg>
        <pc:spChg chg="add del">
          <ac:chgData name="shelby nickell" userId="9c5cf93e6a85ecd9" providerId="LiveId" clId="{E631AA6F-39BB-408E-B304-3E20B5E23C07}" dt="2020-08-26T18:41:08.940" v="2034" actId="26606"/>
          <ac:spMkLst>
            <pc:docMk/>
            <pc:sldMk cId="1034412601" sldId="257"/>
            <ac:spMk id="45" creationId="{E3020543-B24B-4EC4-8FFC-8DD88EEA91A8}"/>
          </ac:spMkLst>
        </pc:spChg>
        <pc:spChg chg="add del">
          <ac:chgData name="shelby nickell" userId="9c5cf93e6a85ecd9" providerId="LiveId" clId="{E631AA6F-39BB-408E-B304-3E20B5E23C07}" dt="2020-08-26T18:41:08.940" v="2034" actId="26606"/>
          <ac:spMkLst>
            <pc:docMk/>
            <pc:sldMk cId="1034412601" sldId="257"/>
            <ac:spMk id="75" creationId="{327D73B4-9F5C-4A64-A179-51B9500CB8B5}"/>
          </ac:spMkLst>
        </pc:spChg>
        <pc:spChg chg="add del">
          <ac:chgData name="shelby nickell" userId="9c5cf93e6a85ecd9" providerId="LiveId" clId="{E631AA6F-39BB-408E-B304-3E20B5E23C07}" dt="2020-08-26T18:41:08.940" v="2034" actId="26606"/>
          <ac:spMkLst>
            <pc:docMk/>
            <pc:sldMk cId="1034412601" sldId="257"/>
            <ac:spMk id="77" creationId="{C1F06963-6374-4B48-844F-071A9BAAAE02}"/>
          </ac:spMkLst>
        </pc:spChg>
        <pc:spChg chg="add del">
          <ac:chgData name="shelby nickell" userId="9c5cf93e6a85ecd9" providerId="LiveId" clId="{E631AA6F-39BB-408E-B304-3E20B5E23C07}" dt="2020-08-26T18:41:08.940" v="2034" actId="26606"/>
          <ac:spMkLst>
            <pc:docMk/>
            <pc:sldMk cId="1034412601" sldId="257"/>
            <ac:spMk id="79" creationId="{6CB927A4-E432-4310-9CD5-E89FF5063179}"/>
          </ac:spMkLst>
        </pc:spChg>
        <pc:spChg chg="add del">
          <ac:chgData name="shelby nickell" userId="9c5cf93e6a85ecd9" providerId="LiveId" clId="{E631AA6F-39BB-408E-B304-3E20B5E23C07}" dt="2020-08-26T18:41:08.940" v="2034" actId="26606"/>
          <ac:spMkLst>
            <pc:docMk/>
            <pc:sldMk cId="1034412601" sldId="257"/>
            <ac:spMk id="81" creationId="{1453BF6C-B012-48B7-B4E8-6D7AC7C27D02}"/>
          </ac:spMkLst>
        </pc:spChg>
        <pc:spChg chg="add del">
          <ac:chgData name="shelby nickell" userId="9c5cf93e6a85ecd9" providerId="LiveId" clId="{E631AA6F-39BB-408E-B304-3E20B5E23C07}" dt="2020-08-26T18:41:08.940" v="2034" actId="26606"/>
          <ac:spMkLst>
            <pc:docMk/>
            <pc:sldMk cId="1034412601" sldId="257"/>
            <ac:spMk id="83" creationId="{E3020543-B24B-4EC4-8FFC-8DD88EEA91A8}"/>
          </ac:spMkLst>
        </pc:spChg>
        <pc:picChg chg="mod">
          <ac:chgData name="shelby nickell" userId="9c5cf93e6a85ecd9" providerId="LiveId" clId="{E631AA6F-39BB-408E-B304-3E20B5E23C07}" dt="2020-08-28T19:54:14.257" v="4733" actId="1076"/>
          <ac:picMkLst>
            <pc:docMk/>
            <pc:sldMk cId="1034412601" sldId="257"/>
            <ac:picMk id="4" creationId="{9D2B6737-0D05-437B-8AEE-9AA21D0E1FDD}"/>
          </ac:picMkLst>
        </pc:picChg>
        <pc:picChg chg="add del mod">
          <ac:chgData name="shelby nickell" userId="9c5cf93e6a85ecd9" providerId="LiveId" clId="{E631AA6F-39BB-408E-B304-3E20B5E23C07}" dt="2020-08-26T18:35:30.430" v="2019" actId="21"/>
          <ac:picMkLst>
            <pc:docMk/>
            <pc:sldMk cId="1034412601" sldId="257"/>
            <ac:picMk id="3074" creationId="{E54B6369-16E3-4506-919B-8084971BFABB}"/>
          </ac:picMkLst>
        </pc:picChg>
        <pc:picChg chg="add del">
          <ac:chgData name="shelby nickell" userId="9c5cf93e6a85ecd9" providerId="LiveId" clId="{E631AA6F-39BB-408E-B304-3E20B5E23C07}" dt="2020-08-26T18:36:01.357" v="2021"/>
          <ac:picMkLst>
            <pc:docMk/>
            <pc:sldMk cId="1034412601" sldId="257"/>
            <ac:picMk id="3076" creationId="{4D0AA51B-33B1-44CF-83B4-9A8F67E11BBE}"/>
          </ac:picMkLst>
        </pc:picChg>
        <pc:picChg chg="add mod">
          <ac:chgData name="shelby nickell" userId="9c5cf93e6a85ecd9" providerId="LiveId" clId="{E631AA6F-39BB-408E-B304-3E20B5E23C07}" dt="2020-08-26T20:11:00.518" v="2667" actId="1076"/>
          <ac:picMkLst>
            <pc:docMk/>
            <pc:sldMk cId="1034412601" sldId="257"/>
            <ac:picMk id="3078" creationId="{E53DD302-023F-4868-B86D-C50C80570B57}"/>
          </ac:picMkLst>
        </pc:picChg>
        <pc:cxnChg chg="add del">
          <ac:chgData name="shelby nickell" userId="9c5cf93e6a85ecd9" providerId="LiveId" clId="{E631AA6F-39BB-408E-B304-3E20B5E23C07}" dt="2020-08-26T18:41:08.940" v="2034" actId="26606"/>
          <ac:cxnSpMkLst>
            <pc:docMk/>
            <pc:sldMk cId="1034412601" sldId="257"/>
            <ac:cxnSpMk id="40" creationId="{C49DA8F6-BCC1-4447-B54C-57856834B94B}"/>
          </ac:cxnSpMkLst>
        </pc:cxnChg>
        <pc:cxnChg chg="add del">
          <ac:chgData name="shelby nickell" userId="9c5cf93e6a85ecd9" providerId="LiveId" clId="{E631AA6F-39BB-408E-B304-3E20B5E23C07}" dt="2020-08-26T18:41:08.940" v="2034" actId="26606"/>
          <ac:cxnSpMkLst>
            <pc:docMk/>
            <pc:sldMk cId="1034412601" sldId="257"/>
            <ac:cxnSpMk id="85" creationId="{C49DA8F6-BCC1-4447-B54C-57856834B94B}"/>
          </ac:cxnSpMkLst>
        </pc:cxnChg>
      </pc:sldChg>
      <pc:sldChg chg="addSp modSp mod modNotesTx">
        <pc:chgData name="shelby nickell" userId="9c5cf93e6a85ecd9" providerId="LiveId" clId="{E631AA6F-39BB-408E-B304-3E20B5E23C07}" dt="2020-08-28T20:47:58.223" v="4887" actId="1076"/>
        <pc:sldMkLst>
          <pc:docMk/>
          <pc:sldMk cId="3202615735" sldId="258"/>
        </pc:sldMkLst>
        <pc:spChg chg="mod">
          <ac:chgData name="shelby nickell" userId="9c5cf93e6a85ecd9" providerId="LiveId" clId="{E631AA6F-39BB-408E-B304-3E20B5E23C07}" dt="2020-08-28T20:47:58.223" v="4887" actId="1076"/>
          <ac:spMkLst>
            <pc:docMk/>
            <pc:sldMk cId="3202615735" sldId="258"/>
            <ac:spMk id="3" creationId="{EBE4BCE0-1853-4117-8CCE-B4EB2CC7BF99}"/>
          </ac:spMkLst>
        </pc:spChg>
        <pc:picChg chg="add mod">
          <ac:chgData name="shelby nickell" userId="9c5cf93e6a85ecd9" providerId="LiveId" clId="{E631AA6F-39BB-408E-B304-3E20B5E23C07}" dt="2020-08-26T18:35:20.883" v="2018" actId="1076"/>
          <ac:picMkLst>
            <pc:docMk/>
            <pc:sldMk cId="3202615735" sldId="258"/>
            <ac:picMk id="4" creationId="{F3CE6553-85E8-4268-AFD5-81E11D763E39}"/>
          </ac:picMkLst>
        </pc:picChg>
        <pc:picChg chg="mod">
          <ac:chgData name="shelby nickell" userId="9c5cf93e6a85ecd9" providerId="LiveId" clId="{E631AA6F-39BB-408E-B304-3E20B5E23C07}" dt="2020-08-27T20:54:28.923" v="4728" actId="1076"/>
          <ac:picMkLst>
            <pc:docMk/>
            <pc:sldMk cId="3202615735" sldId="258"/>
            <ac:picMk id="5" creationId="{7980AC08-8338-4AA2-A474-D9BCFDDCD368}"/>
          </ac:picMkLst>
        </pc:picChg>
        <pc:picChg chg="mod">
          <ac:chgData name="shelby nickell" userId="9c5cf93e6a85ecd9" providerId="LiveId" clId="{E631AA6F-39BB-408E-B304-3E20B5E23C07}" dt="2020-08-26T18:35:02.246" v="2014" actId="14100"/>
          <ac:picMkLst>
            <pc:docMk/>
            <pc:sldMk cId="3202615735" sldId="258"/>
            <ac:picMk id="1026" creationId="{9036F445-485B-412A-B14F-CB849B336861}"/>
          </ac:picMkLst>
        </pc:picChg>
      </pc:sldChg>
      <pc:sldChg chg="addSp delSp modSp mod modNotesTx">
        <pc:chgData name="shelby nickell" userId="9c5cf93e6a85ecd9" providerId="LiveId" clId="{E631AA6F-39BB-408E-B304-3E20B5E23C07}" dt="2020-08-28T20:49:52.861" v="4895" actId="14100"/>
        <pc:sldMkLst>
          <pc:docMk/>
          <pc:sldMk cId="1253096315" sldId="259"/>
        </pc:sldMkLst>
        <pc:spChg chg="mod">
          <ac:chgData name="shelby nickell" userId="9c5cf93e6a85ecd9" providerId="LiveId" clId="{E631AA6F-39BB-408E-B304-3E20B5E23C07}" dt="2020-08-28T20:49:52.861" v="4895" actId="14100"/>
          <ac:spMkLst>
            <pc:docMk/>
            <pc:sldMk cId="1253096315" sldId="259"/>
            <ac:spMk id="2" creationId="{4FAC09A8-3D67-4F80-8F11-941420A98175}"/>
          </ac:spMkLst>
        </pc:spChg>
        <pc:spChg chg="del">
          <ac:chgData name="shelby nickell" userId="9c5cf93e6a85ecd9" providerId="LiveId" clId="{E631AA6F-39BB-408E-B304-3E20B5E23C07}" dt="2020-08-25T20:46:58.851" v="678" actId="26606"/>
          <ac:spMkLst>
            <pc:docMk/>
            <pc:sldMk cId="1253096315" sldId="259"/>
            <ac:spMk id="3" creationId="{C8D2ACDB-146C-410F-87F5-ED09DEF08F4D}"/>
          </ac:spMkLst>
        </pc:spChg>
        <pc:spChg chg="add mod ord">
          <ac:chgData name="shelby nickell" userId="9c5cf93e6a85ecd9" providerId="LiveId" clId="{E631AA6F-39BB-408E-B304-3E20B5E23C07}" dt="2020-08-28T20:48:16.262" v="4888" actId="255"/>
          <ac:spMkLst>
            <pc:docMk/>
            <pc:sldMk cId="1253096315" sldId="259"/>
            <ac:spMk id="4" creationId="{050E80B1-B759-4E9F-B21B-0C68C9AA2A61}"/>
          </ac:spMkLst>
        </pc:spChg>
        <pc:spChg chg="del">
          <ac:chgData name="shelby nickell" userId="9c5cf93e6a85ecd9" providerId="LiveId" clId="{E631AA6F-39BB-408E-B304-3E20B5E23C07}" dt="2020-08-25T20:46:58.851" v="678" actId="26606"/>
          <ac:spMkLst>
            <pc:docMk/>
            <pc:sldMk cId="1253096315" sldId="259"/>
            <ac:spMk id="8" creationId="{A2679492-7988-4050-9056-542444452411}"/>
          </ac:spMkLst>
        </pc:spChg>
        <pc:spChg chg="del">
          <ac:chgData name="shelby nickell" userId="9c5cf93e6a85ecd9" providerId="LiveId" clId="{E631AA6F-39BB-408E-B304-3E20B5E23C07}" dt="2020-08-25T20:46:58.851" v="678" actId="26606"/>
          <ac:spMkLst>
            <pc:docMk/>
            <pc:sldMk cId="1253096315" sldId="259"/>
            <ac:spMk id="10" creationId="{B091B163-7D61-4891-ABCF-5C13D9C418D0}"/>
          </ac:spMkLst>
        </pc:spChg>
        <pc:spChg chg="del">
          <ac:chgData name="shelby nickell" userId="9c5cf93e6a85ecd9" providerId="LiveId" clId="{E631AA6F-39BB-408E-B304-3E20B5E23C07}" dt="2020-08-25T20:46:58.851" v="678" actId="26606"/>
          <ac:spMkLst>
            <pc:docMk/>
            <pc:sldMk cId="1253096315" sldId="259"/>
            <ac:spMk id="12" creationId="{6CB927A4-E432-4310-9CD5-E89FF5063179}"/>
          </ac:spMkLst>
        </pc:spChg>
        <pc:spChg chg="del">
          <ac:chgData name="shelby nickell" userId="9c5cf93e6a85ecd9" providerId="LiveId" clId="{E631AA6F-39BB-408E-B304-3E20B5E23C07}" dt="2020-08-25T20:46:58.851" v="678" actId="26606"/>
          <ac:spMkLst>
            <pc:docMk/>
            <pc:sldMk cId="1253096315" sldId="259"/>
            <ac:spMk id="14" creationId="{E3020543-B24B-4EC4-8FFC-8DD88EEA91A8}"/>
          </ac:spMkLst>
        </pc:spChg>
        <pc:spChg chg="del">
          <ac:chgData name="shelby nickell" userId="9c5cf93e6a85ecd9" providerId="LiveId" clId="{E631AA6F-39BB-408E-B304-3E20B5E23C07}" dt="2020-08-25T20:46:58.851" v="678" actId="26606"/>
          <ac:spMkLst>
            <pc:docMk/>
            <pc:sldMk cId="1253096315" sldId="259"/>
            <ac:spMk id="16" creationId="{1453BF6C-B012-48B7-B4E8-6D7AC7C27D02}"/>
          </ac:spMkLst>
        </pc:spChg>
        <pc:spChg chg="add del">
          <ac:chgData name="shelby nickell" userId="9c5cf93e6a85ecd9" providerId="LiveId" clId="{E631AA6F-39BB-408E-B304-3E20B5E23C07}" dt="2020-08-25T21:47:39.814" v="1229" actId="26606"/>
          <ac:spMkLst>
            <pc:docMk/>
            <pc:sldMk cId="1253096315" sldId="259"/>
            <ac:spMk id="25" creationId="{4E94261F-1ED3-4E90-88E6-13479144005B}"/>
          </ac:spMkLst>
        </pc:spChg>
        <pc:spChg chg="add">
          <ac:chgData name="shelby nickell" userId="9c5cf93e6a85ecd9" providerId="LiveId" clId="{E631AA6F-39BB-408E-B304-3E20B5E23C07}" dt="2020-08-25T21:47:39.814" v="1229" actId="26606"/>
          <ac:spMkLst>
            <pc:docMk/>
            <pc:sldMk cId="1253096315" sldId="259"/>
            <ac:spMk id="75" creationId="{A2679492-7988-4050-9056-542444452411}"/>
          </ac:spMkLst>
        </pc:spChg>
        <pc:spChg chg="add">
          <ac:chgData name="shelby nickell" userId="9c5cf93e6a85ecd9" providerId="LiveId" clId="{E631AA6F-39BB-408E-B304-3E20B5E23C07}" dt="2020-08-25T21:47:39.814" v="1229" actId="26606"/>
          <ac:spMkLst>
            <pc:docMk/>
            <pc:sldMk cId="1253096315" sldId="259"/>
            <ac:spMk id="77" creationId="{B091B163-7D61-4891-ABCF-5C13D9C418D0}"/>
          </ac:spMkLst>
        </pc:spChg>
        <pc:picChg chg="mod">
          <ac:chgData name="shelby nickell" userId="9c5cf93e6a85ecd9" providerId="LiveId" clId="{E631AA6F-39BB-408E-B304-3E20B5E23C07}" dt="2020-08-28T20:14:00.055" v="4871" actId="1076"/>
          <ac:picMkLst>
            <pc:docMk/>
            <pc:sldMk cId="1253096315" sldId="259"/>
            <ac:picMk id="5" creationId="{0507030D-DB98-4BC5-8E96-DA16DA15F5E3}"/>
          </ac:picMkLst>
        </pc:picChg>
        <pc:picChg chg="add mod">
          <ac:chgData name="shelby nickell" userId="9c5cf93e6a85ecd9" providerId="LiveId" clId="{E631AA6F-39BB-408E-B304-3E20B5E23C07}" dt="2020-08-25T21:47:39.814" v="1229" actId="26606"/>
          <ac:picMkLst>
            <pc:docMk/>
            <pc:sldMk cId="1253096315" sldId="259"/>
            <ac:picMk id="2050" creationId="{0C4B2609-A8BB-4AE9-903F-29FFC10E92BB}"/>
          </ac:picMkLst>
        </pc:picChg>
        <pc:picChg chg="add del mod">
          <ac:chgData name="shelby nickell" userId="9c5cf93e6a85ecd9" providerId="LiveId" clId="{E631AA6F-39BB-408E-B304-3E20B5E23C07}" dt="2020-08-25T21:43:54.649" v="1221" actId="21"/>
          <ac:picMkLst>
            <pc:docMk/>
            <pc:sldMk cId="1253096315" sldId="259"/>
            <ac:picMk id="2052" creationId="{A5E436AB-3AE3-4F33-BFC9-15186A59F2D0}"/>
          </ac:picMkLst>
        </pc:picChg>
        <pc:picChg chg="add mod">
          <ac:chgData name="shelby nickell" userId="9c5cf93e6a85ecd9" providerId="LiveId" clId="{E631AA6F-39BB-408E-B304-3E20B5E23C07}" dt="2020-08-25T21:47:39.814" v="1229" actId="26606"/>
          <ac:picMkLst>
            <pc:docMk/>
            <pc:sldMk cId="1253096315" sldId="259"/>
            <ac:picMk id="2054" creationId="{1C93DCA6-BF0F-412A-81DF-8321F6A20262}"/>
          </ac:picMkLst>
        </pc:picChg>
        <pc:cxnChg chg="del">
          <ac:chgData name="shelby nickell" userId="9c5cf93e6a85ecd9" providerId="LiveId" clId="{E631AA6F-39BB-408E-B304-3E20B5E23C07}" dt="2020-08-25T20:46:58.851" v="678" actId="26606"/>
          <ac:cxnSpMkLst>
            <pc:docMk/>
            <pc:sldMk cId="1253096315" sldId="259"/>
            <ac:cxnSpMk id="18" creationId="{C49DA8F6-BCC1-4447-B54C-57856834B94B}"/>
          </ac:cxnSpMkLst>
        </pc:cxnChg>
        <pc:cxnChg chg="add del">
          <ac:chgData name="shelby nickell" userId="9c5cf93e6a85ecd9" providerId="LiveId" clId="{E631AA6F-39BB-408E-B304-3E20B5E23C07}" dt="2020-08-25T21:47:39.814" v="1229" actId="26606"/>
          <ac:cxnSpMkLst>
            <pc:docMk/>
            <pc:sldMk cId="1253096315" sldId="259"/>
            <ac:cxnSpMk id="23" creationId="{D1B787A8-0D67-4B7E-9B48-86BD906AB6B5}"/>
          </ac:cxnSpMkLst>
        </pc:cxnChg>
        <pc:cxnChg chg="add del">
          <ac:chgData name="shelby nickell" userId="9c5cf93e6a85ecd9" providerId="LiveId" clId="{E631AA6F-39BB-408E-B304-3E20B5E23C07}" dt="2020-08-25T21:47:39.814" v="1229" actId="26606"/>
          <ac:cxnSpMkLst>
            <pc:docMk/>
            <pc:sldMk cId="1253096315" sldId="259"/>
            <ac:cxnSpMk id="27" creationId="{56020367-4FD5-4596-8E10-C5F095CD8DBF}"/>
          </ac:cxnSpMkLst>
        </pc:cxnChg>
        <pc:cxnChg chg="add">
          <ac:chgData name="shelby nickell" userId="9c5cf93e6a85ecd9" providerId="LiveId" clId="{E631AA6F-39BB-408E-B304-3E20B5E23C07}" dt="2020-08-25T21:47:39.814" v="1229" actId="26606"/>
          <ac:cxnSpMkLst>
            <pc:docMk/>
            <pc:sldMk cId="1253096315" sldId="259"/>
            <ac:cxnSpMk id="79" creationId="{C49DA8F6-BCC1-4447-B54C-57856834B94B}"/>
          </ac:cxnSpMkLst>
        </pc:cxnChg>
      </pc:sldChg>
      <pc:sldChg chg="modSp mod">
        <pc:chgData name="shelby nickell" userId="9c5cf93e6a85ecd9" providerId="LiveId" clId="{E631AA6F-39BB-408E-B304-3E20B5E23C07}" dt="2020-08-28T20:24:56.035" v="4873" actId="20577"/>
        <pc:sldMkLst>
          <pc:docMk/>
          <pc:sldMk cId="3383270661" sldId="260"/>
        </pc:sldMkLst>
        <pc:spChg chg="mod">
          <ac:chgData name="shelby nickell" userId="9c5cf93e6a85ecd9" providerId="LiveId" clId="{E631AA6F-39BB-408E-B304-3E20B5E23C07}" dt="2020-08-28T20:24:56.035" v="4873" actId="20577"/>
          <ac:spMkLst>
            <pc:docMk/>
            <pc:sldMk cId="3383270661" sldId="260"/>
            <ac:spMk id="5" creationId="{683C3A7E-2E2C-4C94-9FDC-B4817D8B15C3}"/>
          </ac:spMkLst>
        </pc:spChg>
      </pc:sldChg>
      <pc:sldChg chg="modSp del mod">
        <pc:chgData name="shelby nickell" userId="9c5cf93e6a85ecd9" providerId="LiveId" clId="{E631AA6F-39BB-408E-B304-3E20B5E23C07}" dt="2020-08-25T20:49:41.706" v="746" actId="2696"/>
        <pc:sldMkLst>
          <pc:docMk/>
          <pc:sldMk cId="236404783" sldId="261"/>
        </pc:sldMkLst>
        <pc:spChg chg="mod">
          <ac:chgData name="shelby nickell" userId="9c5cf93e6a85ecd9" providerId="LiveId" clId="{E631AA6F-39BB-408E-B304-3E20B5E23C07}" dt="2020-08-25T17:02:29.571" v="36" actId="14100"/>
          <ac:spMkLst>
            <pc:docMk/>
            <pc:sldMk cId="236404783" sldId="261"/>
            <ac:spMk id="3" creationId="{D1DDD65D-181A-4F91-BF62-02FD3AA50B71}"/>
          </ac:spMkLst>
        </pc:spChg>
      </pc:sldChg>
      <pc:sldChg chg="addSp modSp new mod setBg modNotesTx">
        <pc:chgData name="shelby nickell" userId="9c5cf93e6a85ecd9" providerId="LiveId" clId="{E631AA6F-39BB-408E-B304-3E20B5E23C07}" dt="2020-08-28T20:46:15.760" v="4878" actId="255"/>
        <pc:sldMkLst>
          <pc:docMk/>
          <pc:sldMk cId="1217485215" sldId="262"/>
        </pc:sldMkLst>
        <pc:spChg chg="mod">
          <ac:chgData name="shelby nickell" userId="9c5cf93e6a85ecd9" providerId="LiveId" clId="{E631AA6F-39BB-408E-B304-3E20B5E23C07}" dt="2020-08-25T20:46:40.051" v="677" actId="1076"/>
          <ac:spMkLst>
            <pc:docMk/>
            <pc:sldMk cId="1217485215" sldId="262"/>
            <ac:spMk id="2" creationId="{0C0BEECA-717E-46AB-BC9E-AA900BE7BCA7}"/>
          </ac:spMkLst>
        </pc:spChg>
        <pc:spChg chg="mod">
          <ac:chgData name="shelby nickell" userId="9c5cf93e6a85ecd9" providerId="LiveId" clId="{E631AA6F-39BB-408E-B304-3E20B5E23C07}" dt="2020-08-28T20:46:15.760" v="4878" actId="255"/>
          <ac:spMkLst>
            <pc:docMk/>
            <pc:sldMk cId="1217485215" sldId="262"/>
            <ac:spMk id="3" creationId="{11B8987A-91A3-4AF1-9662-8380559F6859}"/>
          </ac:spMkLst>
        </pc:spChg>
        <pc:spChg chg="add">
          <ac:chgData name="shelby nickell" userId="9c5cf93e6a85ecd9" providerId="LiveId" clId="{E631AA6F-39BB-408E-B304-3E20B5E23C07}" dt="2020-08-25T20:46:12.366" v="674" actId="26606"/>
          <ac:spMkLst>
            <pc:docMk/>
            <pc:sldMk cId="1217485215" sldId="262"/>
            <ac:spMk id="8" creationId="{A2679492-7988-4050-9056-542444452411}"/>
          </ac:spMkLst>
        </pc:spChg>
        <pc:spChg chg="add">
          <ac:chgData name="shelby nickell" userId="9c5cf93e6a85ecd9" providerId="LiveId" clId="{E631AA6F-39BB-408E-B304-3E20B5E23C07}" dt="2020-08-25T20:46:12.366" v="674" actId="26606"/>
          <ac:spMkLst>
            <pc:docMk/>
            <pc:sldMk cId="1217485215" sldId="262"/>
            <ac:spMk id="10" creationId="{B091B163-7D61-4891-ABCF-5C13D9C418D0}"/>
          </ac:spMkLst>
        </pc:spChg>
        <pc:spChg chg="add">
          <ac:chgData name="shelby nickell" userId="9c5cf93e6a85ecd9" providerId="LiveId" clId="{E631AA6F-39BB-408E-B304-3E20B5E23C07}" dt="2020-08-25T20:46:12.366" v="674" actId="26606"/>
          <ac:spMkLst>
            <pc:docMk/>
            <pc:sldMk cId="1217485215" sldId="262"/>
            <ac:spMk id="12" creationId="{6CB927A4-E432-4310-9CD5-E89FF5063179}"/>
          </ac:spMkLst>
        </pc:spChg>
        <pc:spChg chg="add">
          <ac:chgData name="shelby nickell" userId="9c5cf93e6a85ecd9" providerId="LiveId" clId="{E631AA6F-39BB-408E-B304-3E20B5E23C07}" dt="2020-08-25T20:46:12.366" v="674" actId="26606"/>
          <ac:spMkLst>
            <pc:docMk/>
            <pc:sldMk cId="1217485215" sldId="262"/>
            <ac:spMk id="14" creationId="{E3020543-B24B-4EC4-8FFC-8DD88EEA91A8}"/>
          </ac:spMkLst>
        </pc:spChg>
        <pc:spChg chg="add">
          <ac:chgData name="shelby nickell" userId="9c5cf93e6a85ecd9" providerId="LiveId" clId="{E631AA6F-39BB-408E-B304-3E20B5E23C07}" dt="2020-08-25T20:46:12.366" v="674" actId="26606"/>
          <ac:spMkLst>
            <pc:docMk/>
            <pc:sldMk cId="1217485215" sldId="262"/>
            <ac:spMk id="16" creationId="{1453BF6C-B012-48B7-B4E8-6D7AC7C27D02}"/>
          </ac:spMkLst>
        </pc:spChg>
        <pc:picChg chg="mod">
          <ac:chgData name="shelby nickell" userId="9c5cf93e6a85ecd9" providerId="LiveId" clId="{E631AA6F-39BB-408E-B304-3E20B5E23C07}" dt="2020-08-28T20:06:28.960" v="4735" actId="1076"/>
          <ac:picMkLst>
            <pc:docMk/>
            <pc:sldMk cId="1217485215" sldId="262"/>
            <ac:picMk id="4" creationId="{F156EE38-2E40-4850-AE54-0AF717188F30}"/>
          </ac:picMkLst>
        </pc:picChg>
        <pc:cxnChg chg="add">
          <ac:chgData name="shelby nickell" userId="9c5cf93e6a85ecd9" providerId="LiveId" clId="{E631AA6F-39BB-408E-B304-3E20B5E23C07}" dt="2020-08-25T20:46:12.366" v="674" actId="26606"/>
          <ac:cxnSpMkLst>
            <pc:docMk/>
            <pc:sldMk cId="1217485215" sldId="262"/>
            <ac:cxnSpMk id="18" creationId="{C49DA8F6-BCC1-4447-B54C-57856834B94B}"/>
          </ac:cxnSpMkLst>
        </pc:cxnChg>
      </pc:sldChg>
      <pc:sldChg chg="addSp delSp modSp new mod modNotesTx">
        <pc:chgData name="shelby nickell" userId="9c5cf93e6a85ecd9" providerId="LiveId" clId="{E631AA6F-39BB-408E-B304-3E20B5E23C07}" dt="2020-08-28T20:49:21.171" v="4893" actId="255"/>
        <pc:sldMkLst>
          <pc:docMk/>
          <pc:sldMk cId="3135374641" sldId="263"/>
        </pc:sldMkLst>
        <pc:spChg chg="mod">
          <ac:chgData name="shelby nickell" userId="9c5cf93e6a85ecd9" providerId="LiveId" clId="{E631AA6F-39BB-408E-B304-3E20B5E23C07}" dt="2020-08-28T20:49:21.171" v="4893" actId="255"/>
          <ac:spMkLst>
            <pc:docMk/>
            <pc:sldMk cId="3135374641" sldId="263"/>
            <ac:spMk id="2" creationId="{37F36B42-A5DC-4A7A-B8EE-71EFCF094208}"/>
          </ac:spMkLst>
        </pc:spChg>
        <pc:spChg chg="mod">
          <ac:chgData name="shelby nickell" userId="9c5cf93e6a85ecd9" providerId="LiveId" clId="{E631AA6F-39BB-408E-B304-3E20B5E23C07}" dt="2020-08-28T20:46:31.841" v="4879" actId="255"/>
          <ac:spMkLst>
            <pc:docMk/>
            <pc:sldMk cId="3135374641" sldId="263"/>
            <ac:spMk id="3" creationId="{0295D755-FEF2-4516-ABE0-91DC50DEC210}"/>
          </ac:spMkLst>
        </pc:spChg>
        <pc:spChg chg="mod">
          <ac:chgData name="shelby nickell" userId="9c5cf93e6a85ecd9" providerId="LiveId" clId="{E631AA6F-39BB-408E-B304-3E20B5E23C07}" dt="2020-08-26T18:25:45.422" v="2010" actId="20577"/>
          <ac:spMkLst>
            <pc:docMk/>
            <pc:sldMk cId="3135374641" sldId="263"/>
            <ac:spMk id="4" creationId="{995DC6E7-1528-4B49-AF42-D104E145192A}"/>
          </ac:spMkLst>
        </pc:spChg>
        <pc:picChg chg="mod">
          <ac:chgData name="shelby nickell" userId="9c5cf93e6a85ecd9" providerId="LiveId" clId="{E631AA6F-39BB-408E-B304-3E20B5E23C07}" dt="2020-08-28T19:58:21.059" v="4734" actId="1076"/>
          <ac:picMkLst>
            <pc:docMk/>
            <pc:sldMk cId="3135374641" sldId="263"/>
            <ac:picMk id="5" creationId="{5D295353-7D37-45A1-A160-F589BA1951B5}"/>
          </ac:picMkLst>
        </pc:picChg>
        <pc:picChg chg="add del mod">
          <ac:chgData name="shelby nickell" userId="9c5cf93e6a85ecd9" providerId="LiveId" clId="{E631AA6F-39BB-408E-B304-3E20B5E23C07}" dt="2020-08-26T18:39:05.999" v="2030" actId="21"/>
          <ac:picMkLst>
            <pc:docMk/>
            <pc:sldMk cId="3135374641" sldId="263"/>
            <ac:picMk id="4098" creationId="{D4934C6B-7EE7-4101-9FA6-DAB31A7970F0}"/>
          </ac:picMkLst>
        </pc:picChg>
        <pc:picChg chg="add del mod">
          <ac:chgData name="shelby nickell" userId="9c5cf93e6a85ecd9" providerId="LiveId" clId="{E631AA6F-39BB-408E-B304-3E20B5E23C07}" dt="2020-08-26T19:02:48.033" v="2279" actId="21"/>
          <ac:picMkLst>
            <pc:docMk/>
            <pc:sldMk cId="3135374641" sldId="263"/>
            <ac:picMk id="4100" creationId="{3CB70DF1-B9FA-4977-B1DF-3EB08E895D92}"/>
          </ac:picMkLst>
        </pc:picChg>
        <pc:picChg chg="add mod">
          <ac:chgData name="shelby nickell" userId="9c5cf93e6a85ecd9" providerId="LiveId" clId="{E631AA6F-39BB-408E-B304-3E20B5E23C07}" dt="2020-08-26T19:03:14.471" v="2283" actId="1076"/>
          <ac:picMkLst>
            <pc:docMk/>
            <pc:sldMk cId="3135374641" sldId="263"/>
            <ac:picMk id="4102" creationId="{F80884BB-E6A3-4444-8DCB-D97559AF1B94}"/>
          </ac:picMkLst>
        </pc:picChg>
      </pc:sldChg>
      <pc:sldChg chg="addSp delSp modSp new mod ord setBg modClrScheme chgLayout modNotesTx">
        <pc:chgData name="shelby nickell" userId="9c5cf93e6a85ecd9" providerId="LiveId" clId="{E631AA6F-39BB-408E-B304-3E20B5E23C07}" dt="2020-08-28T20:48:54.592" v="4892" actId="1076"/>
        <pc:sldMkLst>
          <pc:docMk/>
          <pc:sldMk cId="686171573" sldId="264"/>
        </pc:sldMkLst>
        <pc:spChg chg="del mod ord">
          <ac:chgData name="shelby nickell" userId="9c5cf93e6a85ecd9" providerId="LiveId" clId="{E631AA6F-39BB-408E-B304-3E20B5E23C07}" dt="2020-08-26T18:59:47.585" v="2240" actId="700"/>
          <ac:spMkLst>
            <pc:docMk/>
            <pc:sldMk cId="686171573" sldId="264"/>
            <ac:spMk id="2" creationId="{247AC5F4-44B2-4C5D-A463-77173CC3C4AE}"/>
          </ac:spMkLst>
        </pc:spChg>
        <pc:spChg chg="del mod ord">
          <ac:chgData name="shelby nickell" userId="9c5cf93e6a85ecd9" providerId="LiveId" clId="{E631AA6F-39BB-408E-B304-3E20B5E23C07}" dt="2020-08-26T18:59:47.585" v="2240" actId="700"/>
          <ac:spMkLst>
            <pc:docMk/>
            <pc:sldMk cId="686171573" sldId="264"/>
            <ac:spMk id="3" creationId="{C25A0D4C-3446-4FF0-91F3-88B09A40BFFF}"/>
          </ac:spMkLst>
        </pc:spChg>
        <pc:spChg chg="add mod ord">
          <ac:chgData name="shelby nickell" userId="9c5cf93e6a85ecd9" providerId="LiveId" clId="{E631AA6F-39BB-408E-B304-3E20B5E23C07}" dt="2020-08-27T16:50:31.931" v="4190" actId="20577"/>
          <ac:spMkLst>
            <pc:docMk/>
            <pc:sldMk cId="686171573" sldId="264"/>
            <ac:spMk id="4" creationId="{6FBAD452-8A22-460C-83C8-B6DC2532C455}"/>
          </ac:spMkLst>
        </pc:spChg>
        <pc:spChg chg="add del mod ord">
          <ac:chgData name="shelby nickell" userId="9c5cf93e6a85ecd9" providerId="LiveId" clId="{E631AA6F-39BB-408E-B304-3E20B5E23C07}" dt="2020-08-26T18:59:56.546" v="2241" actId="26606"/>
          <ac:spMkLst>
            <pc:docMk/>
            <pc:sldMk cId="686171573" sldId="264"/>
            <ac:spMk id="5" creationId="{3D06FFB9-E90A-4EEE-959A-2C2A906D7907}"/>
          </ac:spMkLst>
        </pc:spChg>
        <pc:spChg chg="add del mod ord">
          <ac:chgData name="shelby nickell" userId="9c5cf93e6a85ecd9" providerId="LiveId" clId="{E631AA6F-39BB-408E-B304-3E20B5E23C07}" dt="2020-08-26T18:59:56.546" v="2241" actId="26606"/>
          <ac:spMkLst>
            <pc:docMk/>
            <pc:sldMk cId="686171573" sldId="264"/>
            <ac:spMk id="6" creationId="{0DFE8A65-A7BA-4602-B4C5-97E5AA32E897}"/>
          </ac:spMkLst>
        </pc:spChg>
        <pc:spChg chg="add mod">
          <ac:chgData name="shelby nickell" userId="9c5cf93e6a85ecd9" providerId="LiveId" clId="{E631AA6F-39BB-408E-B304-3E20B5E23C07}" dt="2020-08-28T20:48:43.285" v="4890" actId="1076"/>
          <ac:spMkLst>
            <pc:docMk/>
            <pc:sldMk cId="686171573" sldId="264"/>
            <ac:spMk id="8" creationId="{A0B89719-29D4-4367-91E3-F16C1C826C51}"/>
          </ac:spMkLst>
        </pc:spChg>
        <pc:spChg chg="add del">
          <ac:chgData name="shelby nickell" userId="9c5cf93e6a85ecd9" providerId="LiveId" clId="{E631AA6F-39BB-408E-B304-3E20B5E23C07}" dt="2020-08-26T19:15:19.880" v="2649" actId="26606"/>
          <ac:spMkLst>
            <pc:docMk/>
            <pc:sldMk cId="686171573" sldId="264"/>
            <ac:spMk id="13" creationId="{5E7AA7E8-8006-4E1F-A566-FCF37EE6F35D}"/>
          </ac:spMkLst>
        </pc:spChg>
        <pc:spChg chg="add del">
          <ac:chgData name="shelby nickell" userId="9c5cf93e6a85ecd9" providerId="LiveId" clId="{E631AA6F-39BB-408E-B304-3E20B5E23C07}" dt="2020-08-26T19:34:25.558" v="2654" actId="26606"/>
          <ac:spMkLst>
            <pc:docMk/>
            <pc:sldMk cId="686171573" sldId="264"/>
            <ac:spMk id="73" creationId="{CE3C5560-7A9C-489F-9148-18C5E1D0F0B2}"/>
          </ac:spMkLst>
        </pc:spChg>
        <pc:spChg chg="add del">
          <ac:chgData name="shelby nickell" userId="9c5cf93e6a85ecd9" providerId="LiveId" clId="{E631AA6F-39BB-408E-B304-3E20B5E23C07}" dt="2020-08-26T19:34:25.558" v="2654" actId="26606"/>
          <ac:spMkLst>
            <pc:docMk/>
            <pc:sldMk cId="686171573" sldId="264"/>
            <ac:spMk id="75" creationId="{C5CB530E-515E-412C-9DF1-5F8FFBD6F383}"/>
          </ac:spMkLst>
        </pc:spChg>
        <pc:spChg chg="add del">
          <ac:chgData name="shelby nickell" userId="9c5cf93e6a85ecd9" providerId="LiveId" clId="{E631AA6F-39BB-408E-B304-3E20B5E23C07}" dt="2020-08-26T19:34:25.558" v="2654" actId="26606"/>
          <ac:spMkLst>
            <pc:docMk/>
            <pc:sldMk cId="686171573" sldId="264"/>
            <ac:spMk id="77" creationId="{712D4376-A578-4FF1-94FC-245E7A6A489F}"/>
          </ac:spMkLst>
        </pc:spChg>
        <pc:spChg chg="add del">
          <ac:chgData name="shelby nickell" userId="9c5cf93e6a85ecd9" providerId="LiveId" clId="{E631AA6F-39BB-408E-B304-3E20B5E23C07}" dt="2020-08-26T19:34:25.558" v="2654" actId="26606"/>
          <ac:spMkLst>
            <pc:docMk/>
            <pc:sldMk cId="686171573" sldId="264"/>
            <ac:spMk id="79" creationId="{AEA7509D-F04F-40CB-A0B3-EEF16499CC9F}"/>
          </ac:spMkLst>
        </pc:spChg>
        <pc:spChg chg="add">
          <ac:chgData name="shelby nickell" userId="9c5cf93e6a85ecd9" providerId="LiveId" clId="{E631AA6F-39BB-408E-B304-3E20B5E23C07}" dt="2020-08-26T19:34:25.558" v="2654" actId="26606"/>
          <ac:spMkLst>
            <pc:docMk/>
            <pc:sldMk cId="686171573" sldId="264"/>
            <ac:spMk id="139" creationId="{CE3C5560-7A9C-489F-9148-18C5E1D0F0B2}"/>
          </ac:spMkLst>
        </pc:spChg>
        <pc:spChg chg="add">
          <ac:chgData name="shelby nickell" userId="9c5cf93e6a85ecd9" providerId="LiveId" clId="{E631AA6F-39BB-408E-B304-3E20B5E23C07}" dt="2020-08-26T19:34:25.558" v="2654" actId="26606"/>
          <ac:spMkLst>
            <pc:docMk/>
            <pc:sldMk cId="686171573" sldId="264"/>
            <ac:spMk id="141" creationId="{C5CB530E-515E-412C-9DF1-5F8FFBD6F383}"/>
          </ac:spMkLst>
        </pc:spChg>
        <pc:spChg chg="add">
          <ac:chgData name="shelby nickell" userId="9c5cf93e6a85ecd9" providerId="LiveId" clId="{E631AA6F-39BB-408E-B304-3E20B5E23C07}" dt="2020-08-26T19:34:25.558" v="2654" actId="26606"/>
          <ac:spMkLst>
            <pc:docMk/>
            <pc:sldMk cId="686171573" sldId="264"/>
            <ac:spMk id="143" creationId="{712D4376-A578-4FF1-94FC-245E7A6A489F}"/>
          </ac:spMkLst>
        </pc:spChg>
        <pc:spChg chg="add">
          <ac:chgData name="shelby nickell" userId="9c5cf93e6a85ecd9" providerId="LiveId" clId="{E631AA6F-39BB-408E-B304-3E20B5E23C07}" dt="2020-08-26T19:34:25.558" v="2654" actId="26606"/>
          <ac:spMkLst>
            <pc:docMk/>
            <pc:sldMk cId="686171573" sldId="264"/>
            <ac:spMk id="145" creationId="{AEA7509D-F04F-40CB-A0B3-EEF16499CC9F}"/>
          </ac:spMkLst>
        </pc:spChg>
        <pc:picChg chg="add del">
          <ac:chgData name="shelby nickell" userId="9c5cf93e6a85ecd9" providerId="LiveId" clId="{E631AA6F-39BB-408E-B304-3E20B5E23C07}" dt="2020-08-26T19:38:22.468" v="2657" actId="21"/>
          <ac:picMkLst>
            <pc:docMk/>
            <pc:sldMk cId="686171573" sldId="264"/>
            <ac:picMk id="7" creationId="{B61436B5-32A2-404F-A0CB-CBA1A42CBDE3}"/>
          </ac:picMkLst>
        </pc:picChg>
        <pc:picChg chg="mod">
          <ac:chgData name="shelby nickell" userId="9c5cf93e6a85ecd9" providerId="LiveId" clId="{E631AA6F-39BB-408E-B304-3E20B5E23C07}" dt="2020-08-28T20:24:31.383" v="4872" actId="1076"/>
          <ac:picMkLst>
            <pc:docMk/>
            <pc:sldMk cId="686171573" sldId="264"/>
            <ac:picMk id="9" creationId="{F20E7107-B2D9-45C6-B35A-DD7D4D630B77}"/>
          </ac:picMkLst>
        </pc:picChg>
        <pc:picChg chg="add del">
          <ac:chgData name="shelby nickell" userId="9c5cf93e6a85ecd9" providerId="LiveId" clId="{E631AA6F-39BB-408E-B304-3E20B5E23C07}" dt="2020-08-26T19:34:25.558" v="2654" actId="26606"/>
          <ac:picMkLst>
            <pc:docMk/>
            <pc:sldMk cId="686171573" sldId="264"/>
            <ac:picMk id="83" creationId="{508BEF50-7B1E-49A4-BC19-5F4F1D755E64}"/>
          </ac:picMkLst>
        </pc:picChg>
        <pc:picChg chg="add del">
          <ac:chgData name="shelby nickell" userId="9c5cf93e6a85ecd9" providerId="LiveId" clId="{E631AA6F-39BB-408E-B304-3E20B5E23C07}" dt="2020-08-26T19:34:25.558" v="2654" actId="26606"/>
          <ac:picMkLst>
            <pc:docMk/>
            <pc:sldMk cId="686171573" sldId="264"/>
            <ac:picMk id="85" creationId="{3FBAD350-5664-4811-A208-657FB882D350}"/>
          </ac:picMkLst>
        </pc:picChg>
        <pc:picChg chg="add del">
          <ac:chgData name="shelby nickell" userId="9c5cf93e6a85ecd9" providerId="LiveId" clId="{E631AA6F-39BB-408E-B304-3E20B5E23C07}" dt="2020-08-26T19:34:25.558" v="2654" actId="26606"/>
          <ac:picMkLst>
            <pc:docMk/>
            <pc:sldMk cId="686171573" sldId="264"/>
            <ac:picMk id="87" creationId="{C39ADB8F-D187-49D7-BDCF-C1B6DC727068}"/>
          </ac:picMkLst>
        </pc:picChg>
        <pc:picChg chg="add">
          <ac:chgData name="shelby nickell" userId="9c5cf93e6a85ecd9" providerId="LiveId" clId="{E631AA6F-39BB-408E-B304-3E20B5E23C07}" dt="2020-08-26T19:34:25.558" v="2654" actId="26606"/>
          <ac:picMkLst>
            <pc:docMk/>
            <pc:sldMk cId="686171573" sldId="264"/>
            <ac:picMk id="149" creationId="{508BEF50-7B1E-49A4-BC19-5F4F1D755E64}"/>
          </ac:picMkLst>
        </pc:picChg>
        <pc:picChg chg="add">
          <ac:chgData name="shelby nickell" userId="9c5cf93e6a85ecd9" providerId="LiveId" clId="{E631AA6F-39BB-408E-B304-3E20B5E23C07}" dt="2020-08-26T19:34:25.558" v="2654" actId="26606"/>
          <ac:picMkLst>
            <pc:docMk/>
            <pc:sldMk cId="686171573" sldId="264"/>
            <ac:picMk id="151" creationId="{3FBAD350-5664-4811-A208-657FB882D350}"/>
          </ac:picMkLst>
        </pc:picChg>
        <pc:picChg chg="add">
          <ac:chgData name="shelby nickell" userId="9c5cf93e6a85ecd9" providerId="LiveId" clId="{E631AA6F-39BB-408E-B304-3E20B5E23C07}" dt="2020-08-26T19:34:25.558" v="2654" actId="26606"/>
          <ac:picMkLst>
            <pc:docMk/>
            <pc:sldMk cId="686171573" sldId="264"/>
            <ac:picMk id="153" creationId="{C39ADB8F-D187-49D7-BDCF-C1B6DC727068}"/>
          </ac:picMkLst>
        </pc:picChg>
        <pc:picChg chg="add del mod">
          <ac:chgData name="shelby nickell" userId="9c5cf93e6a85ecd9" providerId="LiveId" clId="{E631AA6F-39BB-408E-B304-3E20B5E23C07}" dt="2020-08-26T19:33:05.302" v="2650" actId="21"/>
          <ac:picMkLst>
            <pc:docMk/>
            <pc:sldMk cId="686171573" sldId="264"/>
            <ac:picMk id="5122" creationId="{FA4C50F9-27DC-4416-87B1-A856D84DA9BE}"/>
          </ac:picMkLst>
        </pc:picChg>
        <pc:picChg chg="add del mod">
          <ac:chgData name="shelby nickell" userId="9c5cf93e6a85ecd9" providerId="LiveId" clId="{E631AA6F-39BB-408E-B304-3E20B5E23C07}" dt="2020-08-26T19:38:14.190" v="2655" actId="21"/>
          <ac:picMkLst>
            <pc:docMk/>
            <pc:sldMk cId="686171573" sldId="264"/>
            <ac:picMk id="5124" creationId="{91A31C62-E189-4BBF-816B-CF1F67C83C5D}"/>
          </ac:picMkLst>
        </pc:picChg>
        <pc:picChg chg="add mod">
          <ac:chgData name="shelby nickell" userId="9c5cf93e6a85ecd9" providerId="LiveId" clId="{E631AA6F-39BB-408E-B304-3E20B5E23C07}" dt="2020-08-28T20:48:54.592" v="4892" actId="1076"/>
          <ac:picMkLst>
            <pc:docMk/>
            <pc:sldMk cId="686171573" sldId="264"/>
            <ac:picMk id="5126" creationId="{34A6D602-380A-492B-B576-1857C3143552}"/>
          </ac:picMkLst>
        </pc:picChg>
        <pc:cxnChg chg="add del">
          <ac:chgData name="shelby nickell" userId="9c5cf93e6a85ecd9" providerId="LiveId" clId="{E631AA6F-39BB-408E-B304-3E20B5E23C07}" dt="2020-08-26T19:15:19.880" v="2649" actId="26606"/>
          <ac:cxnSpMkLst>
            <pc:docMk/>
            <pc:sldMk cId="686171573" sldId="264"/>
            <ac:cxnSpMk id="11" creationId="{D1B787A8-0D67-4B7E-9B48-86BD906AB6B5}"/>
          </ac:cxnSpMkLst>
        </pc:cxnChg>
        <pc:cxnChg chg="add del">
          <ac:chgData name="shelby nickell" userId="9c5cf93e6a85ecd9" providerId="LiveId" clId="{E631AA6F-39BB-408E-B304-3E20B5E23C07}" dt="2020-08-26T19:15:19.880" v="2649" actId="26606"/>
          <ac:cxnSpMkLst>
            <pc:docMk/>
            <pc:sldMk cId="686171573" sldId="264"/>
            <ac:cxnSpMk id="15" creationId="{56020367-4FD5-4596-8E10-C5F095CD8DBF}"/>
          </ac:cxnSpMkLst>
        </pc:cxnChg>
        <pc:cxnChg chg="add del">
          <ac:chgData name="shelby nickell" userId="9c5cf93e6a85ecd9" providerId="LiveId" clId="{E631AA6F-39BB-408E-B304-3E20B5E23C07}" dt="2020-08-26T19:34:25.558" v="2654" actId="26606"/>
          <ac:cxnSpMkLst>
            <pc:docMk/>
            <pc:sldMk cId="686171573" sldId="264"/>
            <ac:cxnSpMk id="71" creationId="{D1B787A8-0D67-4B7E-9B48-86BD906AB6B5}"/>
          </ac:cxnSpMkLst>
        </pc:cxnChg>
        <pc:cxnChg chg="add del">
          <ac:chgData name="shelby nickell" userId="9c5cf93e6a85ecd9" providerId="LiveId" clId="{E631AA6F-39BB-408E-B304-3E20B5E23C07}" dt="2020-08-26T19:34:25.558" v="2654" actId="26606"/>
          <ac:cxnSpMkLst>
            <pc:docMk/>
            <pc:sldMk cId="686171573" sldId="264"/>
            <ac:cxnSpMk id="81" creationId="{56020367-4FD5-4596-8E10-C5F095CD8DBF}"/>
          </ac:cxnSpMkLst>
        </pc:cxnChg>
        <pc:cxnChg chg="add">
          <ac:chgData name="shelby nickell" userId="9c5cf93e6a85ecd9" providerId="LiveId" clId="{E631AA6F-39BB-408E-B304-3E20B5E23C07}" dt="2020-08-26T19:34:25.558" v="2654" actId="26606"/>
          <ac:cxnSpMkLst>
            <pc:docMk/>
            <pc:sldMk cId="686171573" sldId="264"/>
            <ac:cxnSpMk id="137" creationId="{D1B787A8-0D67-4B7E-9B48-86BD906AB6B5}"/>
          </ac:cxnSpMkLst>
        </pc:cxnChg>
        <pc:cxnChg chg="add">
          <ac:chgData name="shelby nickell" userId="9c5cf93e6a85ecd9" providerId="LiveId" clId="{E631AA6F-39BB-408E-B304-3E20B5E23C07}" dt="2020-08-26T19:34:25.558" v="2654" actId="26606"/>
          <ac:cxnSpMkLst>
            <pc:docMk/>
            <pc:sldMk cId="686171573" sldId="264"/>
            <ac:cxnSpMk id="147" creationId="{56020367-4FD5-4596-8E10-C5F095CD8DBF}"/>
          </ac:cxnSpMkLst>
        </pc:cxnChg>
      </pc:sldChg>
      <pc:sldChg chg="modSp new del mod modNotesTx">
        <pc:chgData name="shelby nickell" userId="9c5cf93e6a85ecd9" providerId="LiveId" clId="{E631AA6F-39BB-408E-B304-3E20B5E23C07}" dt="2020-08-27T20:08:49.879" v="4722" actId="2696"/>
        <pc:sldMkLst>
          <pc:docMk/>
          <pc:sldMk cId="1692223639" sldId="265"/>
        </pc:sldMkLst>
        <pc:spChg chg="mod">
          <ac:chgData name="shelby nickell" userId="9c5cf93e6a85ecd9" providerId="LiveId" clId="{E631AA6F-39BB-408E-B304-3E20B5E23C07}" dt="2020-08-27T16:31:38.189" v="3356" actId="20577"/>
          <ac:spMkLst>
            <pc:docMk/>
            <pc:sldMk cId="1692223639" sldId="265"/>
            <ac:spMk id="2" creationId="{907D0C98-1E33-4DF8-B23E-3F0E68CE97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C1D68-56CE-4EBC-A17A-A25022622229}"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47FF3-FA58-40F0-8D78-029325CEA75A}" type="slidenum">
              <a:rPr lang="en-US" smtClean="0"/>
              <a:t>‹#›</a:t>
            </a:fld>
            <a:endParaRPr lang="en-US"/>
          </a:p>
        </p:txBody>
      </p:sp>
    </p:spTree>
    <p:extLst>
      <p:ext uri="{BB962C8B-B14F-4D97-AF65-F5344CB8AC3E}">
        <p14:creationId xmlns:p14="http://schemas.microsoft.com/office/powerpoint/2010/main" val="968587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thought asthma is a chronic illness, meaning that it will never go away, it can be managed and you may only have flares where it is worse for short periods of time. Asthma affects  more than 25 million </a:t>
            </a:r>
            <a:r>
              <a:rPr lang="en-US" dirty="0" err="1"/>
              <a:t>americans</a:t>
            </a:r>
            <a:r>
              <a:rPr lang="en-US" dirty="0"/>
              <a:t> . It is especially hard for air to be pushed back out of the lungs</a:t>
            </a:r>
          </a:p>
        </p:txBody>
      </p:sp>
      <p:sp>
        <p:nvSpPr>
          <p:cNvPr id="4" name="Slide Number Placeholder 3"/>
          <p:cNvSpPr>
            <a:spLocks noGrp="1"/>
          </p:cNvSpPr>
          <p:nvPr>
            <p:ph type="sldNum" sz="quarter" idx="5"/>
          </p:nvPr>
        </p:nvSpPr>
        <p:spPr/>
        <p:txBody>
          <a:bodyPr/>
          <a:lstStyle/>
          <a:p>
            <a:fld id="{4B847FF3-FA58-40F0-8D78-029325CEA75A}" type="slidenum">
              <a:rPr lang="en-US" smtClean="0"/>
              <a:t>2</a:t>
            </a:fld>
            <a:endParaRPr lang="en-US"/>
          </a:p>
        </p:txBody>
      </p:sp>
    </p:spTree>
    <p:extLst>
      <p:ext uri="{BB962C8B-B14F-4D97-AF65-F5344CB8AC3E}">
        <p14:creationId xmlns:p14="http://schemas.microsoft.com/office/powerpoint/2010/main" val="248215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Wheezing is almost like a whistling/squeaking sound. Cough is usually dry-but mucous is sometimes present with asthma symptoms, which also obstructs the airway. Increased rate d/t not getting the sufficient air flow Symptoms tend to get worse at night d/t changes in body hormones and natural body rhythm changes</a:t>
            </a:r>
          </a:p>
        </p:txBody>
      </p:sp>
      <p:sp>
        <p:nvSpPr>
          <p:cNvPr id="4" name="Slide Number Placeholder 3"/>
          <p:cNvSpPr>
            <a:spLocks noGrp="1"/>
          </p:cNvSpPr>
          <p:nvPr>
            <p:ph type="sldNum" sz="quarter" idx="5"/>
          </p:nvPr>
        </p:nvSpPr>
        <p:spPr/>
        <p:txBody>
          <a:bodyPr/>
          <a:lstStyle/>
          <a:p>
            <a:fld id="{4B847FF3-FA58-40F0-8D78-029325CEA75A}" type="slidenum">
              <a:rPr lang="en-US" smtClean="0"/>
              <a:t>3</a:t>
            </a:fld>
            <a:endParaRPr lang="en-US"/>
          </a:p>
        </p:txBody>
      </p:sp>
    </p:spTree>
    <p:extLst>
      <p:ext uri="{BB962C8B-B14F-4D97-AF65-F5344CB8AC3E}">
        <p14:creationId xmlns:p14="http://schemas.microsoft.com/office/powerpoint/2010/main" val="139195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may be worse with cold/dry air,  occupational- substances like fumes, dust gases, </a:t>
            </a:r>
            <a:r>
              <a:rPr lang="en-US" dirty="0" err="1"/>
              <a:t>etc</a:t>
            </a:r>
            <a:r>
              <a:rPr lang="en-US" dirty="0"/>
              <a:t>, Allergic-  pollen, dust, mold spores, pet dander-those with a family hx of allergies or asthma are more prone</a:t>
            </a:r>
          </a:p>
          <a:p>
            <a:r>
              <a:rPr lang="en-US" dirty="0"/>
              <a:t>Along with different types, there are different levels ranging from mild and intermittent to severe and persistent –this depends on how often you have symptoms</a:t>
            </a:r>
          </a:p>
        </p:txBody>
      </p:sp>
      <p:sp>
        <p:nvSpPr>
          <p:cNvPr id="4" name="Slide Number Placeholder 3"/>
          <p:cNvSpPr>
            <a:spLocks noGrp="1"/>
          </p:cNvSpPr>
          <p:nvPr>
            <p:ph type="sldNum" sz="quarter" idx="5"/>
          </p:nvPr>
        </p:nvSpPr>
        <p:spPr/>
        <p:txBody>
          <a:bodyPr/>
          <a:lstStyle/>
          <a:p>
            <a:fld id="{4B847FF3-FA58-40F0-8D78-029325CEA75A}" type="slidenum">
              <a:rPr lang="en-US" smtClean="0"/>
              <a:t>4</a:t>
            </a:fld>
            <a:endParaRPr lang="en-US"/>
          </a:p>
        </p:txBody>
      </p:sp>
    </p:spTree>
    <p:extLst>
      <p:ext uri="{BB962C8B-B14F-4D97-AF65-F5344CB8AC3E}">
        <p14:creationId xmlns:p14="http://schemas.microsoft.com/office/powerpoint/2010/main" val="314019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we talked about a lot of these triggers already on the previous slide. The triggers tend to go hand in hand with type of asthma. </a:t>
            </a:r>
            <a:r>
              <a:rPr lang="en-US" dirty="0" err="1"/>
              <a:t>Nsaids</a:t>
            </a:r>
            <a:r>
              <a:rPr lang="en-US" dirty="0"/>
              <a:t>-ibuprofen, beta blockers-used for blood pressure along with other uses</a:t>
            </a:r>
          </a:p>
        </p:txBody>
      </p:sp>
      <p:sp>
        <p:nvSpPr>
          <p:cNvPr id="4" name="Slide Number Placeholder 3"/>
          <p:cNvSpPr>
            <a:spLocks noGrp="1"/>
          </p:cNvSpPr>
          <p:nvPr>
            <p:ph type="sldNum" sz="quarter" idx="5"/>
          </p:nvPr>
        </p:nvSpPr>
        <p:spPr/>
        <p:txBody>
          <a:bodyPr/>
          <a:lstStyle/>
          <a:p>
            <a:fld id="{4B847FF3-FA58-40F0-8D78-029325CEA75A}" type="slidenum">
              <a:rPr lang="en-US" smtClean="0"/>
              <a:t>5</a:t>
            </a:fld>
            <a:endParaRPr lang="en-US"/>
          </a:p>
        </p:txBody>
      </p:sp>
    </p:spTree>
    <p:extLst>
      <p:ext uri="{BB962C8B-B14F-4D97-AF65-F5344CB8AC3E}">
        <p14:creationId xmlns:p14="http://schemas.microsoft.com/office/powerpoint/2010/main" val="126624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Bronchdilators</a:t>
            </a:r>
            <a:r>
              <a:rPr lang="en-US" dirty="0"/>
              <a:t> are short acting. They will treat the symptoms but not the underlying airway problem that caused the symptoms(like those during an asthma attack) struggling to catch your breath, chest tightness and breathing rate increases suddenly.  Long term-inhalers are different medications as the short acting, injections, pills</a:t>
            </a:r>
          </a:p>
        </p:txBody>
      </p:sp>
      <p:sp>
        <p:nvSpPr>
          <p:cNvPr id="4" name="Slide Number Placeholder 3"/>
          <p:cNvSpPr>
            <a:spLocks noGrp="1"/>
          </p:cNvSpPr>
          <p:nvPr>
            <p:ph type="sldNum" sz="quarter" idx="5"/>
          </p:nvPr>
        </p:nvSpPr>
        <p:spPr/>
        <p:txBody>
          <a:bodyPr/>
          <a:lstStyle/>
          <a:p>
            <a:fld id="{4B847FF3-FA58-40F0-8D78-029325CEA75A}" type="slidenum">
              <a:rPr lang="en-US" smtClean="0"/>
              <a:t>6</a:t>
            </a:fld>
            <a:endParaRPr lang="en-US"/>
          </a:p>
        </p:txBody>
      </p:sp>
    </p:spTree>
    <p:extLst>
      <p:ext uri="{BB962C8B-B14F-4D97-AF65-F5344CB8AC3E}">
        <p14:creationId xmlns:p14="http://schemas.microsoft.com/office/powerpoint/2010/main" val="113695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find you are having symptoms as talked about, make an appointment to see your doctor.  A lung function test measures how well you are able to expel or push air out of your lungs. They may recommend an allergy test to help identify triggers</a:t>
            </a:r>
          </a:p>
          <a:p>
            <a:endParaRPr lang="en-US" dirty="0"/>
          </a:p>
        </p:txBody>
      </p:sp>
      <p:sp>
        <p:nvSpPr>
          <p:cNvPr id="4" name="Slide Number Placeholder 3"/>
          <p:cNvSpPr>
            <a:spLocks noGrp="1"/>
          </p:cNvSpPr>
          <p:nvPr>
            <p:ph type="sldNum" sz="quarter" idx="5"/>
          </p:nvPr>
        </p:nvSpPr>
        <p:spPr/>
        <p:txBody>
          <a:bodyPr/>
          <a:lstStyle/>
          <a:p>
            <a:fld id="{4B847FF3-FA58-40F0-8D78-029325CEA75A}" type="slidenum">
              <a:rPr lang="en-US" smtClean="0"/>
              <a:t>7</a:t>
            </a:fld>
            <a:endParaRPr lang="en-US"/>
          </a:p>
        </p:txBody>
      </p:sp>
    </p:spTree>
    <p:extLst>
      <p:ext uri="{BB962C8B-B14F-4D97-AF65-F5344CB8AC3E}">
        <p14:creationId xmlns:p14="http://schemas.microsoft.com/office/powerpoint/2010/main" val="354996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10/7/2020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53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10/7/2020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10/7/2020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54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10/7/2020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00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10/7/2020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062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10/7/2020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0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10/7/2020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10/7/2020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71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10/7/2020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34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10/7/2020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05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10/7/2020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75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10/7/2020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85076447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71"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Layout" Target="../slideLayouts/slideLayout9.xml"/><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1.sv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notesSlide" Target="../notesSlides/notesSlide6.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www.aaaai.org/conditions-and-treatments/asthma" TargetMode="External"/><Relationship Id="rId2" Type="http://schemas.openxmlformats.org/officeDocument/2006/relationships/hyperlink" Target="https://www.mayoclinic.org/diseases-conditions/asthma/symptoms-causes/syc-20369653" TargetMode="External"/><Relationship Id="rId1" Type="http://schemas.openxmlformats.org/officeDocument/2006/relationships/slideLayout" Target="../slideLayouts/slideLayout2.xml"/><Relationship Id="rId4" Type="http://schemas.openxmlformats.org/officeDocument/2006/relationships/hyperlink" Target="https://www.aafa.org/asthma-symptom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HealthServices@msjc.edu"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msjc.edu/health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D14C4-375C-4222-B834-FAD7D368C8B8}"/>
              </a:ext>
            </a:extLst>
          </p:cNvPr>
          <p:cNvSpPr>
            <a:spLocks noGrp="1"/>
          </p:cNvSpPr>
          <p:nvPr>
            <p:ph type="ctrTitle"/>
          </p:nvPr>
        </p:nvSpPr>
        <p:spPr>
          <a:xfrm>
            <a:off x="631794" y="2605311"/>
            <a:ext cx="4076460" cy="3626217"/>
          </a:xfrm>
        </p:spPr>
        <p:txBody>
          <a:bodyPr anchor="b">
            <a:normAutofit/>
          </a:bodyPr>
          <a:lstStyle/>
          <a:p>
            <a:pPr algn="r"/>
            <a:r>
              <a:rPr lang="en-US" sz="6700" dirty="0">
                <a:solidFill>
                  <a:schemeClr val="bg1"/>
                </a:solidFill>
              </a:rPr>
              <a:t>Asthma</a:t>
            </a:r>
          </a:p>
        </p:txBody>
      </p:sp>
      <p:sp>
        <p:nvSpPr>
          <p:cNvPr id="3" name="Subtitle 2">
            <a:extLst>
              <a:ext uri="{FF2B5EF4-FFF2-40B4-BE49-F238E27FC236}">
                <a16:creationId xmlns:a16="http://schemas.microsoft.com/office/drawing/2014/main" id="{2E6FAC71-1E38-4664-88E5-655358ADBEAF}"/>
              </a:ext>
            </a:extLst>
          </p:cNvPr>
          <p:cNvSpPr>
            <a:spLocks noGrp="1"/>
          </p:cNvSpPr>
          <p:nvPr>
            <p:ph type="subTitle" idx="1"/>
          </p:nvPr>
        </p:nvSpPr>
        <p:spPr>
          <a:xfrm flipV="1">
            <a:off x="-381217" y="6044109"/>
            <a:ext cx="151058" cy="113683"/>
          </a:xfrm>
        </p:spPr>
        <p:txBody>
          <a:bodyPr>
            <a:normAutofit fontScale="25000" lnSpcReduction="20000"/>
          </a:bodyPr>
          <a:lstStyle/>
          <a:p>
            <a:pPr algn="r"/>
            <a:endParaRPr lang="en-US" dirty="0">
              <a:solidFill>
                <a:schemeClr val="bg1"/>
              </a:solidFill>
            </a:endParaRPr>
          </a:p>
        </p:txBody>
      </p:sp>
      <p:pic>
        <p:nvPicPr>
          <p:cNvPr id="4" name="Picture 3">
            <a:extLst>
              <a:ext uri="{FF2B5EF4-FFF2-40B4-BE49-F238E27FC236}">
                <a16:creationId xmlns:a16="http://schemas.microsoft.com/office/drawing/2014/main" id="{8BCD5D23-06DF-4ABD-ACB2-6334067768E0}"/>
              </a:ext>
            </a:extLst>
          </p:cNvPr>
          <p:cNvPicPr>
            <a:picLocks noChangeAspect="1"/>
          </p:cNvPicPr>
          <p:nvPr/>
        </p:nvPicPr>
        <p:blipFill rotWithShape="1">
          <a:blip r:embed="rId4">
            <a:duotone>
              <a:schemeClr val="accent2">
                <a:shade val="45000"/>
                <a:satMod val="135000"/>
              </a:schemeClr>
              <a:prstClr val="white"/>
            </a:duotone>
            <a:alphaModFix amt="51000"/>
          </a:blip>
          <a:srcRect l="9363" r="30486" b="1"/>
          <a:stretch/>
        </p:blipFill>
        <p:spPr>
          <a:xfrm>
            <a:off x="5457027" y="10"/>
            <a:ext cx="6734973" cy="6857990"/>
          </a:xfrm>
          <a:prstGeom prst="rect">
            <a:avLst/>
          </a:prstGeom>
        </p:spPr>
      </p:pic>
      <p:sp>
        <p:nvSpPr>
          <p:cNvPr id="11"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5" name="slide 1">
            <a:hlinkClick r:id="" action="ppaction://media"/>
            <a:extLst>
              <a:ext uri="{FF2B5EF4-FFF2-40B4-BE49-F238E27FC236}">
                <a16:creationId xmlns:a16="http://schemas.microsoft.com/office/drawing/2014/main" id="{831E2BEE-0B65-4020-AE10-F51E575556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38946" y="5516715"/>
            <a:ext cx="487363" cy="487363"/>
          </a:xfrm>
          <a:prstGeom prst="rect">
            <a:avLst/>
          </a:prstGeom>
        </p:spPr>
      </p:pic>
      <p:pic>
        <p:nvPicPr>
          <p:cNvPr id="12" name="Picture 13" descr="A picture containing logo&#10;&#10;Description automatically generated">
            <a:extLst>
              <a:ext uri="{FF2B5EF4-FFF2-40B4-BE49-F238E27FC236}">
                <a16:creationId xmlns:a16="http://schemas.microsoft.com/office/drawing/2014/main" id="{E5824D8D-68A3-4F5E-B967-E24BFC2BB621}"/>
              </a:ext>
            </a:extLst>
          </p:cNvPr>
          <p:cNvPicPr>
            <a:picLocks noChangeAspect="1"/>
          </p:cNvPicPr>
          <p:nvPr/>
        </p:nvPicPr>
        <p:blipFill>
          <a:blip r:embed="rId6"/>
          <a:stretch>
            <a:fillRect/>
          </a:stretch>
        </p:blipFill>
        <p:spPr>
          <a:xfrm>
            <a:off x="779930" y="369293"/>
            <a:ext cx="2384612" cy="973675"/>
          </a:xfrm>
          <a:prstGeom prst="rect">
            <a:avLst/>
          </a:prstGeom>
        </p:spPr>
      </p:pic>
    </p:spTree>
    <p:extLst>
      <p:ext uri="{BB962C8B-B14F-4D97-AF65-F5344CB8AC3E}">
        <p14:creationId xmlns:p14="http://schemas.microsoft.com/office/powerpoint/2010/main" val="422368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F0FA7-6561-48E7-BC10-76322EA17F13}"/>
              </a:ext>
            </a:extLst>
          </p:cNvPr>
          <p:cNvSpPr>
            <a:spLocks noGrp="1"/>
          </p:cNvSpPr>
          <p:nvPr>
            <p:ph type="title"/>
          </p:nvPr>
        </p:nvSpPr>
        <p:spPr>
          <a:xfrm>
            <a:off x="457198" y="1589369"/>
            <a:ext cx="4412419" cy="2170708"/>
          </a:xfrm>
        </p:spPr>
        <p:txBody>
          <a:bodyPr vert="horz" lIns="91440" tIns="45720" rIns="91440" bIns="45720" rtlCol="0" anchor="t">
            <a:normAutofit/>
          </a:bodyPr>
          <a:lstStyle/>
          <a:p>
            <a:pPr algn="r"/>
            <a:r>
              <a:rPr lang="en-US" b="1" i="0" kern="1200" cap="all" baseline="0" dirty="0">
                <a:solidFill>
                  <a:schemeClr val="bg1"/>
                </a:solidFill>
                <a:latin typeface="+mj-lt"/>
                <a:ea typeface="+mj-ea"/>
                <a:cs typeface="+mj-cs"/>
              </a:rPr>
              <a:t>What is asthma?</a:t>
            </a:r>
          </a:p>
        </p:txBody>
      </p:sp>
      <p:sp>
        <p:nvSpPr>
          <p:cNvPr id="3" name="Text Placeholder 2">
            <a:extLst>
              <a:ext uri="{FF2B5EF4-FFF2-40B4-BE49-F238E27FC236}">
                <a16:creationId xmlns:a16="http://schemas.microsoft.com/office/drawing/2014/main" id="{EBE4BCE0-1853-4117-8CCE-B4EB2CC7BF99}"/>
              </a:ext>
            </a:extLst>
          </p:cNvPr>
          <p:cNvSpPr>
            <a:spLocks noGrp="1"/>
          </p:cNvSpPr>
          <p:nvPr>
            <p:ph type="body" idx="1"/>
          </p:nvPr>
        </p:nvSpPr>
        <p:spPr>
          <a:xfrm>
            <a:off x="6512391" y="4227449"/>
            <a:ext cx="4571999" cy="2621673"/>
          </a:xfrm>
        </p:spPr>
        <p:txBody>
          <a:bodyPr vert="horz" lIns="91440" tIns="45720" rIns="91440" bIns="45720" rtlCol="0">
            <a:noAutofit/>
          </a:bodyPr>
          <a:lstStyle/>
          <a:p>
            <a:pPr algn="r"/>
            <a:r>
              <a:rPr lang="en-US" sz="2000" kern="1200" dirty="0">
                <a:solidFill>
                  <a:schemeClr val="bg1"/>
                </a:solidFill>
                <a:latin typeface="+mn-lt"/>
                <a:ea typeface="+mn-ea"/>
                <a:cs typeface="+mn-cs"/>
              </a:rPr>
              <a:t>Asthma is a chronic disease that involves the airway into the lungs</a:t>
            </a:r>
          </a:p>
          <a:p>
            <a:pPr algn="r"/>
            <a:endParaRPr lang="en-US" sz="2000" kern="1200" dirty="0">
              <a:solidFill>
                <a:schemeClr val="bg1"/>
              </a:solidFill>
              <a:latin typeface="+mn-lt"/>
              <a:ea typeface="+mn-ea"/>
              <a:cs typeface="+mn-cs"/>
            </a:endParaRPr>
          </a:p>
          <a:p>
            <a:pPr algn="r"/>
            <a:r>
              <a:rPr lang="en-US" sz="2000" kern="1200" dirty="0">
                <a:solidFill>
                  <a:schemeClr val="bg1"/>
                </a:solidFill>
                <a:latin typeface="+mn-lt"/>
                <a:ea typeface="+mn-ea"/>
                <a:cs typeface="+mn-cs"/>
              </a:rPr>
              <a:t>The airway (bronchial tubes) can become swollen and the muscle around the airway tightens. </a:t>
            </a:r>
            <a:r>
              <a:rPr lang="en-US" sz="2000" dirty="0">
                <a:solidFill>
                  <a:schemeClr val="bg1"/>
                </a:solidFill>
              </a:rPr>
              <a:t>The result is a narrowed airway</a:t>
            </a:r>
            <a:endParaRPr lang="en-US" sz="2000" kern="1200" dirty="0">
              <a:solidFill>
                <a:schemeClr val="bg1"/>
              </a:solidFill>
              <a:latin typeface="+mn-lt"/>
              <a:ea typeface="+mn-ea"/>
              <a:cs typeface="+mn-cs"/>
            </a:endParaRPr>
          </a:p>
        </p:txBody>
      </p:sp>
      <p:sp>
        <p:nvSpPr>
          <p:cNvPr id="7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77" name="Straight Connector 7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026" name="Picture 2" descr="Asthma and Chiropractic - Santa Clara Custom Chiropractic">
            <a:extLst>
              <a:ext uri="{FF2B5EF4-FFF2-40B4-BE49-F238E27FC236}">
                <a16:creationId xmlns:a16="http://schemas.microsoft.com/office/drawing/2014/main" id="{9036F445-485B-412A-B14F-CB849B33686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51424" y="222981"/>
            <a:ext cx="5171183" cy="3710219"/>
          </a:xfrm>
          <a:prstGeom prst="rect">
            <a:avLst/>
          </a:prstGeom>
          <a:noFill/>
          <a:extLst>
            <a:ext uri="{909E8E84-426E-40DD-AFC4-6F175D3DCCD1}">
              <a14:hiddenFill xmlns:a14="http://schemas.microsoft.com/office/drawing/2010/main">
                <a:solidFill>
                  <a:srgbClr val="FFFFFF"/>
                </a:solidFill>
              </a14:hiddenFill>
            </a:ext>
          </a:extLst>
        </p:spPr>
      </p:pic>
      <p:sp>
        <p:nvSpPr>
          <p:cNvPr id="7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pic>
        <p:nvPicPr>
          <p:cNvPr id="4" name="Picture 2" descr="Family Health Online | FAMILY MEDICINE | Asthma - Understanding ...">
            <a:extLst>
              <a:ext uri="{FF2B5EF4-FFF2-40B4-BE49-F238E27FC236}">
                <a16:creationId xmlns:a16="http://schemas.microsoft.com/office/drawing/2014/main" id="{F3CE6553-85E8-4268-AFD5-81E11D763E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861" y="3610435"/>
            <a:ext cx="4799024" cy="2978317"/>
          </a:xfrm>
          <a:prstGeom prst="rect">
            <a:avLst/>
          </a:prstGeom>
          <a:noFill/>
          <a:extLst>
            <a:ext uri="{909E8E84-426E-40DD-AFC4-6F175D3DCCD1}">
              <a14:hiddenFill xmlns:a14="http://schemas.microsoft.com/office/drawing/2010/main">
                <a:solidFill>
                  <a:srgbClr val="FFFFFF"/>
                </a:solidFill>
              </a14:hiddenFill>
            </a:ext>
          </a:extLst>
        </p:spPr>
      </p:pic>
      <p:pic>
        <p:nvPicPr>
          <p:cNvPr id="5" name="slide 2">
            <a:hlinkClick r:id="" action="ppaction://media"/>
            <a:extLst>
              <a:ext uri="{FF2B5EF4-FFF2-40B4-BE49-F238E27FC236}">
                <a16:creationId xmlns:a16="http://schemas.microsoft.com/office/drawing/2014/main" id="{7980AC08-8338-4AA2-A474-D9BCFDDCD36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25028" y="6101389"/>
            <a:ext cx="487363" cy="487363"/>
          </a:xfrm>
          <a:prstGeom prst="rect">
            <a:avLst/>
          </a:prstGeom>
        </p:spPr>
      </p:pic>
    </p:spTree>
    <p:extLst>
      <p:ext uri="{BB962C8B-B14F-4D97-AF65-F5344CB8AC3E}">
        <p14:creationId xmlns:p14="http://schemas.microsoft.com/office/powerpoint/2010/main" val="320261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4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386EA08E-016E-4105-A0A2-8A93355F7687}"/>
              </a:ext>
            </a:extLst>
          </p:cNvPr>
          <p:cNvSpPr>
            <a:spLocks noGrp="1"/>
          </p:cNvSpPr>
          <p:nvPr>
            <p:ph type="title"/>
          </p:nvPr>
        </p:nvSpPr>
        <p:spPr>
          <a:xfrm>
            <a:off x="1245072" y="1289765"/>
            <a:ext cx="3823885" cy="4270963"/>
          </a:xfrm>
        </p:spPr>
        <p:txBody>
          <a:bodyPr anchor="ctr">
            <a:normAutofit/>
          </a:bodyPr>
          <a:lstStyle/>
          <a:p>
            <a:pPr algn="ctr"/>
            <a:r>
              <a:rPr lang="en-US" sz="5400" dirty="0">
                <a:solidFill>
                  <a:schemeClr val="bg1"/>
                </a:solidFill>
              </a:rPr>
              <a:t>Symptoms</a:t>
            </a:r>
          </a:p>
        </p:txBody>
      </p:sp>
      <p:sp>
        <p:nvSpPr>
          <p:cNvPr id="4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4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B082310-430B-49FE-8A71-5453A8B0A006}"/>
              </a:ext>
            </a:extLst>
          </p:cNvPr>
          <p:cNvSpPr>
            <a:spLocks noGrp="1"/>
          </p:cNvSpPr>
          <p:nvPr>
            <p:ph idx="1"/>
          </p:nvPr>
        </p:nvSpPr>
        <p:spPr>
          <a:xfrm>
            <a:off x="7307595" y="3425246"/>
            <a:ext cx="3736153" cy="3238728"/>
          </a:xfrm>
        </p:spPr>
        <p:txBody>
          <a:bodyPr anchor="ctr">
            <a:normAutofit/>
          </a:bodyPr>
          <a:lstStyle/>
          <a:p>
            <a:pPr marL="0" indent="0">
              <a:buNone/>
            </a:pPr>
            <a:r>
              <a:rPr lang="en-US" sz="2400" dirty="0"/>
              <a:t>Wheezing</a:t>
            </a:r>
          </a:p>
          <a:p>
            <a:pPr marL="0" indent="0">
              <a:buNone/>
            </a:pPr>
            <a:r>
              <a:rPr lang="en-US" sz="2400" dirty="0"/>
              <a:t>Coughing</a:t>
            </a:r>
          </a:p>
          <a:p>
            <a:pPr marL="0" indent="0">
              <a:buNone/>
            </a:pPr>
            <a:r>
              <a:rPr lang="en-US" sz="2400" dirty="0"/>
              <a:t>Shortness of breath</a:t>
            </a:r>
          </a:p>
          <a:p>
            <a:pPr marL="0" indent="0">
              <a:buNone/>
            </a:pPr>
            <a:r>
              <a:rPr lang="en-US" sz="2400" dirty="0"/>
              <a:t>Chest tightness</a:t>
            </a:r>
          </a:p>
          <a:p>
            <a:pPr marL="0" indent="0">
              <a:buNone/>
            </a:pPr>
            <a:r>
              <a:rPr lang="en-US" sz="2400" dirty="0"/>
              <a:t>Increased rate of breathing</a:t>
            </a:r>
          </a:p>
        </p:txBody>
      </p:sp>
      <p:sp>
        <p:nvSpPr>
          <p:cNvPr id="4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0" name="Straight Connector 3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pic>
        <p:nvPicPr>
          <p:cNvPr id="3078" name="Picture 6" descr="Asthma Symptoms">
            <a:extLst>
              <a:ext uri="{FF2B5EF4-FFF2-40B4-BE49-F238E27FC236}">
                <a16:creationId xmlns:a16="http://schemas.microsoft.com/office/drawing/2014/main" id="{E53DD302-023F-4868-B86D-C50C80570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1717" y="361106"/>
            <a:ext cx="5595419" cy="3249288"/>
          </a:xfrm>
          <a:prstGeom prst="rect">
            <a:avLst/>
          </a:prstGeom>
          <a:noFill/>
          <a:extLst>
            <a:ext uri="{909E8E84-426E-40DD-AFC4-6F175D3DCCD1}">
              <a14:hiddenFill xmlns:a14="http://schemas.microsoft.com/office/drawing/2010/main">
                <a:solidFill>
                  <a:srgbClr val="FFFFFF"/>
                </a:solidFill>
              </a14:hiddenFill>
            </a:ext>
          </a:extLst>
        </p:spPr>
      </p:pic>
      <p:pic>
        <p:nvPicPr>
          <p:cNvPr id="4" name="slide 3">
            <a:hlinkClick r:id="" action="ppaction://media"/>
            <a:extLst>
              <a:ext uri="{FF2B5EF4-FFF2-40B4-BE49-F238E27FC236}">
                <a16:creationId xmlns:a16="http://schemas.microsoft.com/office/drawing/2014/main" id="{9D2B6737-0D05-437B-8AEE-9AA21D0E1F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77818" y="5564351"/>
            <a:ext cx="487363" cy="487363"/>
          </a:xfrm>
          <a:prstGeom prst="rect">
            <a:avLst/>
          </a:prstGeom>
        </p:spPr>
      </p:pic>
    </p:spTree>
    <p:extLst>
      <p:ext uri="{BB962C8B-B14F-4D97-AF65-F5344CB8AC3E}">
        <p14:creationId xmlns:p14="http://schemas.microsoft.com/office/powerpoint/2010/main" val="10344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6B42-A5DC-4A7A-B8EE-71EFCF094208}"/>
              </a:ext>
            </a:extLst>
          </p:cNvPr>
          <p:cNvSpPr>
            <a:spLocks noGrp="1"/>
          </p:cNvSpPr>
          <p:nvPr>
            <p:ph type="title"/>
          </p:nvPr>
        </p:nvSpPr>
        <p:spPr/>
        <p:txBody>
          <a:bodyPr>
            <a:normAutofit/>
          </a:bodyPr>
          <a:lstStyle/>
          <a:p>
            <a:r>
              <a:rPr lang="en-US" sz="5400" dirty="0">
                <a:solidFill>
                  <a:schemeClr val="accent2"/>
                </a:solidFill>
              </a:rPr>
              <a:t>Different types</a:t>
            </a:r>
          </a:p>
        </p:txBody>
      </p:sp>
      <p:sp>
        <p:nvSpPr>
          <p:cNvPr id="3" name="Content Placeholder 2">
            <a:extLst>
              <a:ext uri="{FF2B5EF4-FFF2-40B4-BE49-F238E27FC236}">
                <a16:creationId xmlns:a16="http://schemas.microsoft.com/office/drawing/2014/main" id="{0295D755-FEF2-4516-ABE0-91DC50DEC210}"/>
              </a:ext>
            </a:extLst>
          </p:cNvPr>
          <p:cNvSpPr>
            <a:spLocks noGrp="1"/>
          </p:cNvSpPr>
          <p:nvPr>
            <p:ph sz="half" idx="1"/>
          </p:nvPr>
        </p:nvSpPr>
        <p:spPr>
          <a:xfrm>
            <a:off x="731668" y="2216242"/>
            <a:ext cx="5181600" cy="4067600"/>
          </a:xfrm>
        </p:spPr>
        <p:txBody>
          <a:bodyPr>
            <a:normAutofit/>
          </a:bodyPr>
          <a:lstStyle/>
          <a:p>
            <a:pPr marL="457200" indent="-457200">
              <a:buFont typeface="Courier New" panose="02070309020205020404" pitchFamily="49" charset="0"/>
              <a:buChar char="o"/>
            </a:pPr>
            <a:r>
              <a:rPr lang="en-US" kern="1200" dirty="0">
                <a:latin typeface="+mn-lt"/>
                <a:ea typeface="+mn-ea"/>
                <a:cs typeface="+mn-cs"/>
              </a:rPr>
              <a:t>Exercise induced asthma (EIA)-symptoms occur with exercise</a:t>
            </a:r>
          </a:p>
          <a:p>
            <a:pPr marL="457200" indent="-457200">
              <a:buFont typeface="Courier New" panose="02070309020205020404" pitchFamily="49" charset="0"/>
              <a:buChar char="o"/>
            </a:pPr>
            <a:r>
              <a:rPr lang="en-US" dirty="0"/>
              <a:t>Occupational- triggered from airborne substances while working  </a:t>
            </a:r>
          </a:p>
          <a:p>
            <a:pPr marL="457200" indent="-457200">
              <a:buFont typeface="Courier New" panose="02070309020205020404" pitchFamily="49" charset="0"/>
              <a:buChar char="o"/>
            </a:pPr>
            <a:r>
              <a:rPr lang="en-US" dirty="0"/>
              <a:t>Allergic- triggered by common allergens in the air</a:t>
            </a:r>
          </a:p>
          <a:p>
            <a:pPr marL="0" indent="0">
              <a:buNone/>
            </a:pPr>
            <a:endParaRPr lang="en-US" sz="2800" dirty="0"/>
          </a:p>
          <a:p>
            <a:pPr marL="457200" indent="-457200">
              <a:buFont typeface="Courier New" panose="02070309020205020404" pitchFamily="49" charset="0"/>
              <a:buChar char="o"/>
            </a:pPr>
            <a:endParaRPr lang="en-US" sz="2800" kern="1200" dirty="0">
              <a:latin typeface="+mn-lt"/>
              <a:ea typeface="+mn-ea"/>
              <a:cs typeface="+mn-cs"/>
            </a:endParaRPr>
          </a:p>
          <a:p>
            <a:endParaRPr lang="en-US" dirty="0"/>
          </a:p>
        </p:txBody>
      </p:sp>
      <p:sp>
        <p:nvSpPr>
          <p:cNvPr id="4" name="Content Placeholder 3">
            <a:extLst>
              <a:ext uri="{FF2B5EF4-FFF2-40B4-BE49-F238E27FC236}">
                <a16:creationId xmlns:a16="http://schemas.microsoft.com/office/drawing/2014/main" id="{995DC6E7-1528-4B49-AF42-D104E145192A}"/>
              </a:ext>
            </a:extLst>
          </p:cNvPr>
          <p:cNvSpPr>
            <a:spLocks noGrp="1"/>
          </p:cNvSpPr>
          <p:nvPr>
            <p:ph sz="half" idx="2"/>
          </p:nvPr>
        </p:nvSpPr>
        <p:spPr>
          <a:xfrm>
            <a:off x="6172200" y="2216242"/>
            <a:ext cx="5181600" cy="4351338"/>
          </a:xfrm>
        </p:spPr>
        <p:txBody>
          <a:bodyPr>
            <a:normAutofit/>
          </a:bodyPr>
          <a:lstStyle/>
          <a:p>
            <a:pPr>
              <a:buFont typeface="Courier New" panose="02070309020205020404" pitchFamily="49" charset="0"/>
              <a:buChar char="o"/>
            </a:pPr>
            <a:r>
              <a:rPr lang="en-US" dirty="0"/>
              <a:t>Childhood- asthma symptoms that occur before the age of 5</a:t>
            </a:r>
          </a:p>
        </p:txBody>
      </p:sp>
      <p:pic>
        <p:nvPicPr>
          <p:cNvPr id="4102" name="Picture 6" descr="Allergies, Asthma, and Anaphylaxis: Which One Is an Emergency?">
            <a:extLst>
              <a:ext uri="{FF2B5EF4-FFF2-40B4-BE49-F238E27FC236}">
                <a16:creationId xmlns:a16="http://schemas.microsoft.com/office/drawing/2014/main" id="{F80884BB-E6A3-4444-8DCB-D97559AF1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7158" y="3538331"/>
            <a:ext cx="4536364" cy="2572636"/>
          </a:xfrm>
          <a:prstGeom prst="rect">
            <a:avLst/>
          </a:prstGeom>
          <a:noFill/>
          <a:extLst>
            <a:ext uri="{909E8E84-426E-40DD-AFC4-6F175D3DCCD1}">
              <a14:hiddenFill xmlns:a14="http://schemas.microsoft.com/office/drawing/2010/main">
                <a:solidFill>
                  <a:srgbClr val="FFFFFF"/>
                </a:solidFill>
              </a14:hiddenFill>
            </a:ext>
          </a:extLst>
        </p:spPr>
      </p:pic>
      <p:pic>
        <p:nvPicPr>
          <p:cNvPr id="5" name="slide 4">
            <a:hlinkClick r:id="" action="ppaction://media"/>
            <a:extLst>
              <a:ext uri="{FF2B5EF4-FFF2-40B4-BE49-F238E27FC236}">
                <a16:creationId xmlns:a16="http://schemas.microsoft.com/office/drawing/2014/main" id="{5D295353-7D37-45A1-A160-F589BA1951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11690" y="6005512"/>
            <a:ext cx="487363" cy="487363"/>
          </a:xfrm>
          <a:prstGeom prst="rect">
            <a:avLst/>
          </a:prstGeom>
        </p:spPr>
      </p:pic>
    </p:spTree>
    <p:extLst>
      <p:ext uri="{BB962C8B-B14F-4D97-AF65-F5344CB8AC3E}">
        <p14:creationId xmlns:p14="http://schemas.microsoft.com/office/powerpoint/2010/main" val="313537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BEECA-717E-46AB-BC9E-AA900BE7BCA7}"/>
              </a:ext>
            </a:extLst>
          </p:cNvPr>
          <p:cNvSpPr>
            <a:spLocks noGrp="1"/>
          </p:cNvSpPr>
          <p:nvPr>
            <p:ph type="title"/>
          </p:nvPr>
        </p:nvSpPr>
        <p:spPr>
          <a:xfrm>
            <a:off x="692664" y="319791"/>
            <a:ext cx="4103022" cy="4660582"/>
          </a:xfrm>
        </p:spPr>
        <p:txBody>
          <a:bodyPr anchor="ctr">
            <a:normAutofit/>
          </a:bodyPr>
          <a:lstStyle/>
          <a:p>
            <a:r>
              <a:rPr lang="en-US" sz="5600" dirty="0">
                <a:solidFill>
                  <a:schemeClr val="bg1"/>
                </a:solidFill>
              </a:rPr>
              <a:t>				Triggers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11B8987A-91A3-4AF1-9662-8380559F6859}"/>
              </a:ext>
            </a:extLst>
          </p:cNvPr>
          <p:cNvSpPr>
            <a:spLocks noGrp="1"/>
          </p:cNvSpPr>
          <p:nvPr>
            <p:ph idx="1"/>
          </p:nvPr>
        </p:nvSpPr>
        <p:spPr>
          <a:xfrm>
            <a:off x="6096000" y="381935"/>
            <a:ext cx="4986955" cy="5974415"/>
          </a:xfrm>
        </p:spPr>
        <p:txBody>
          <a:bodyPr anchor="ctr">
            <a:normAutofit/>
          </a:bodyPr>
          <a:lstStyle/>
          <a:p>
            <a:r>
              <a:rPr lang="en-US" sz="2000" dirty="0"/>
              <a:t>Allergy symptoms</a:t>
            </a:r>
          </a:p>
          <a:p>
            <a:r>
              <a:rPr lang="en-US" sz="2000" dirty="0"/>
              <a:t>Exercise</a:t>
            </a:r>
          </a:p>
          <a:p>
            <a:r>
              <a:rPr lang="en-US" sz="2000" dirty="0"/>
              <a:t>Smoke/air pollution/strong smells and fumes</a:t>
            </a:r>
          </a:p>
          <a:p>
            <a:r>
              <a:rPr lang="en-US" sz="2000" dirty="0"/>
              <a:t>Emotional stress/anxiety</a:t>
            </a:r>
          </a:p>
          <a:p>
            <a:r>
              <a:rPr lang="en-US" sz="2000" dirty="0"/>
              <a:t>Certain medications(aspirin/NSAIDS, beta blockers)</a:t>
            </a:r>
          </a:p>
          <a:p>
            <a:r>
              <a:rPr lang="en-US" sz="2000" dirty="0"/>
              <a:t>Infections –viral and bacterial</a:t>
            </a:r>
          </a:p>
          <a:p>
            <a:r>
              <a:rPr lang="en-US" sz="2000" dirty="0"/>
              <a:t>Exposure to cold, dry air or severe weather changes</a:t>
            </a:r>
          </a:p>
          <a:p>
            <a:r>
              <a:rPr lang="en-US" sz="2000" dirty="0"/>
              <a:t>Acid reflux</a:t>
            </a:r>
          </a:p>
          <a:p>
            <a:endParaRPr lang="en-US"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slide 5">
            <a:hlinkClick r:id="" action="ppaction://media"/>
            <a:extLst>
              <a:ext uri="{FF2B5EF4-FFF2-40B4-BE49-F238E27FC236}">
                <a16:creationId xmlns:a16="http://schemas.microsoft.com/office/drawing/2014/main" id="{F156EE38-2E40-4850-AE54-0AF717188F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24728" y="6112668"/>
            <a:ext cx="487363" cy="487363"/>
          </a:xfrm>
          <a:prstGeom prst="rect">
            <a:avLst/>
          </a:prstGeom>
        </p:spPr>
      </p:pic>
    </p:spTree>
    <p:extLst>
      <p:ext uri="{BB962C8B-B14F-4D97-AF65-F5344CB8AC3E}">
        <p14:creationId xmlns:p14="http://schemas.microsoft.com/office/powerpoint/2010/main" val="121748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C09A8-3D67-4F80-8F11-941420A98175}"/>
              </a:ext>
            </a:extLst>
          </p:cNvPr>
          <p:cNvSpPr>
            <a:spLocks noGrp="1"/>
          </p:cNvSpPr>
          <p:nvPr>
            <p:ph type="title"/>
          </p:nvPr>
        </p:nvSpPr>
        <p:spPr>
          <a:xfrm>
            <a:off x="6392583" y="501651"/>
            <a:ext cx="4908208" cy="1716255"/>
          </a:xfrm>
        </p:spPr>
        <p:txBody>
          <a:bodyPr vert="horz" lIns="91440" tIns="45720" rIns="91440" bIns="45720" rtlCol="0" anchor="b">
            <a:normAutofit/>
          </a:bodyPr>
          <a:lstStyle/>
          <a:p>
            <a:r>
              <a:rPr lang="en-US" sz="3600" b="1" i="0" kern="1200" cap="all" baseline="0" dirty="0">
                <a:solidFill>
                  <a:schemeClr val="tx1"/>
                </a:solidFill>
                <a:latin typeface="+mj-lt"/>
                <a:ea typeface="+mj-ea"/>
                <a:cs typeface="+mj-cs"/>
              </a:rPr>
              <a:t>Treatment options/symptom management</a:t>
            </a:r>
          </a:p>
        </p:txBody>
      </p:sp>
      <p:sp>
        <p:nvSpPr>
          <p:cNvPr id="77" name="Rectangle 7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o Optimize the Treatment of Asthma | The Doctor Weighs In">
            <a:extLst>
              <a:ext uri="{FF2B5EF4-FFF2-40B4-BE49-F238E27FC236}">
                <a16:creationId xmlns:a16="http://schemas.microsoft.com/office/drawing/2014/main" id="{0C4B2609-A8BB-4AE9-903F-29FFC10E92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07" r="3" b="7928"/>
          <a:stretch/>
        </p:blipFill>
        <p:spPr bwMode="auto">
          <a:xfrm>
            <a:off x="279143" y="299508"/>
            <a:ext cx="5221625" cy="30103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is a nebuliser? | British Lung Foundation">
            <a:extLst>
              <a:ext uri="{FF2B5EF4-FFF2-40B4-BE49-F238E27FC236}">
                <a16:creationId xmlns:a16="http://schemas.microsoft.com/office/drawing/2014/main" id="{1C93DCA6-BF0F-412A-81DF-8321F6A2026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3951"/>
          <a:stretch/>
        </p:blipFill>
        <p:spPr bwMode="auto">
          <a:xfrm>
            <a:off x="279143" y="3548095"/>
            <a:ext cx="5221625" cy="30103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0E80B1-B759-4E9F-B21B-0C68C9AA2A61}"/>
              </a:ext>
            </a:extLst>
          </p:cNvPr>
          <p:cNvSpPr txBox="1"/>
          <p:nvPr/>
        </p:nvSpPr>
        <p:spPr>
          <a:xfrm>
            <a:off x="6392583" y="2645922"/>
            <a:ext cx="4434721" cy="3710427"/>
          </a:xfr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2000" dirty="0"/>
              <a:t>Quick relief: bronchodilators(open up the airway)</a:t>
            </a:r>
          </a:p>
          <a:p>
            <a:pPr indent="-228600" defTabSz="914400">
              <a:lnSpc>
                <a:spcPct val="90000"/>
              </a:lnSpc>
              <a:spcAft>
                <a:spcPts val="600"/>
              </a:spcAft>
              <a:buFont typeface="Arial" panose="020B0604020202020204" pitchFamily="34" charset="0"/>
              <a:buChar char="•"/>
            </a:pPr>
            <a:r>
              <a:rPr lang="en-US" sz="2000" dirty="0"/>
              <a:t>Inhalers and nebulizers</a:t>
            </a:r>
          </a:p>
          <a:p>
            <a:pPr indent="-228600" defTabSz="914400">
              <a:lnSpc>
                <a:spcPct val="90000"/>
              </a:lnSpc>
              <a:spcAft>
                <a:spcPts val="600"/>
              </a:spcAft>
              <a:buFont typeface="Arial" panose="020B0604020202020204" pitchFamily="34" charset="0"/>
              <a:buChar char="•"/>
            </a:pPr>
            <a:endParaRPr lang="en-US" sz="2000" dirty="0"/>
          </a:p>
          <a:p>
            <a:pPr indent="-228600" defTabSz="914400">
              <a:lnSpc>
                <a:spcPct val="90000"/>
              </a:lnSpc>
              <a:spcAft>
                <a:spcPts val="600"/>
              </a:spcAft>
              <a:buFont typeface="Arial" panose="020B0604020202020204" pitchFamily="34" charset="0"/>
              <a:buChar char="•"/>
            </a:pPr>
            <a:r>
              <a:rPr lang="en-US" sz="2000" dirty="0"/>
              <a:t>Vs</a:t>
            </a:r>
          </a:p>
          <a:p>
            <a:pPr indent="-228600" defTabSz="914400">
              <a:lnSpc>
                <a:spcPct val="90000"/>
              </a:lnSpc>
              <a:spcAft>
                <a:spcPts val="600"/>
              </a:spcAft>
              <a:buFont typeface="Arial" panose="020B0604020202020204" pitchFamily="34" charset="0"/>
              <a:buChar char="•"/>
            </a:pPr>
            <a:endParaRPr lang="en-US" sz="2000" dirty="0"/>
          </a:p>
          <a:p>
            <a:pPr indent="-228600" defTabSz="914400">
              <a:lnSpc>
                <a:spcPct val="90000"/>
              </a:lnSpc>
              <a:spcAft>
                <a:spcPts val="600"/>
              </a:spcAft>
              <a:buFont typeface="Arial" panose="020B0604020202020204" pitchFamily="34" charset="0"/>
              <a:buChar char="•"/>
            </a:pPr>
            <a:r>
              <a:rPr lang="en-US" sz="2000" dirty="0"/>
              <a:t>Long term control: medications taken daily to help control inflammation for those with frequent symptoms. </a:t>
            </a:r>
          </a:p>
        </p:txBody>
      </p:sp>
      <p:cxnSp>
        <p:nvCxnSpPr>
          <p:cNvPr id="79" name="Straight Connector 7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slide 6">
            <a:hlinkClick r:id="" action="ppaction://media"/>
            <a:extLst>
              <a:ext uri="{FF2B5EF4-FFF2-40B4-BE49-F238E27FC236}">
                <a16:creationId xmlns:a16="http://schemas.microsoft.com/office/drawing/2014/main" id="{0507030D-DB98-4BC5-8E96-DA16DA15F5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74895" y="6119811"/>
            <a:ext cx="487363" cy="487363"/>
          </a:xfrm>
          <a:prstGeom prst="rect">
            <a:avLst/>
          </a:prstGeom>
        </p:spPr>
      </p:pic>
    </p:spTree>
    <p:extLst>
      <p:ext uri="{BB962C8B-B14F-4D97-AF65-F5344CB8AC3E}">
        <p14:creationId xmlns:p14="http://schemas.microsoft.com/office/powerpoint/2010/main" val="125309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9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7" name="Straight Connector 136">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FBAD452-8A22-460C-83C8-B6DC2532C455}"/>
              </a:ext>
            </a:extLst>
          </p:cNvPr>
          <p:cNvSpPr>
            <a:spLocks noGrp="1"/>
          </p:cNvSpPr>
          <p:nvPr>
            <p:ph type="title"/>
          </p:nvPr>
        </p:nvSpPr>
        <p:spPr>
          <a:xfrm>
            <a:off x="1578043" y="590062"/>
            <a:ext cx="5309140" cy="2838938"/>
          </a:xfrm>
        </p:spPr>
        <p:txBody>
          <a:bodyPr vert="horz" lIns="91440" tIns="45720" rIns="91440" bIns="45720" rtlCol="0" anchor="b">
            <a:normAutofit fontScale="90000"/>
          </a:bodyPr>
          <a:lstStyle/>
          <a:p>
            <a:r>
              <a:rPr lang="en-US" sz="5400" b="1" i="0" kern="1200" cap="all" baseline="0" dirty="0">
                <a:solidFill>
                  <a:schemeClr val="bg1"/>
                </a:solidFill>
                <a:latin typeface="+mj-lt"/>
                <a:ea typeface="+mj-ea"/>
                <a:cs typeface="+mj-cs"/>
              </a:rPr>
              <a:t>Wh</a:t>
            </a:r>
            <a:r>
              <a:rPr lang="en-US" sz="5400" b="1" cap="all" dirty="0">
                <a:solidFill>
                  <a:schemeClr val="bg1"/>
                </a:solidFill>
              </a:rPr>
              <a:t>at to expect during your doctor visit</a:t>
            </a:r>
            <a:endParaRPr lang="en-US" sz="5400" b="1" i="0" kern="1200" cap="all" baseline="0" dirty="0">
              <a:solidFill>
                <a:schemeClr val="bg1"/>
              </a:solidFill>
              <a:latin typeface="+mj-lt"/>
              <a:ea typeface="+mj-ea"/>
              <a:cs typeface="+mj-cs"/>
            </a:endParaRPr>
          </a:p>
        </p:txBody>
      </p:sp>
      <p:sp>
        <p:nvSpPr>
          <p:cNvPr id="14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4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4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47" name="Straight Connector 14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49" name="Graphic 148">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0836425" y="5436655"/>
            <a:ext cx="151536" cy="151536"/>
          </a:xfrm>
          <a:prstGeom prst="rect">
            <a:avLst/>
          </a:prstGeom>
        </p:spPr>
      </p:pic>
      <p:pic>
        <p:nvPicPr>
          <p:cNvPr id="151" name="Graphic 150">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1245175" y="5896734"/>
            <a:ext cx="108625" cy="108625"/>
          </a:xfrm>
          <a:prstGeom prst="rect">
            <a:avLst/>
          </a:prstGeom>
        </p:spPr>
      </p:pic>
      <p:pic>
        <p:nvPicPr>
          <p:cNvPr id="153" name="Graphic 152">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10554288" y="6038004"/>
            <a:ext cx="95759" cy="95759"/>
          </a:xfrm>
          <a:prstGeom prst="rect">
            <a:avLst/>
          </a:prstGeom>
        </p:spPr>
      </p:pic>
      <p:pic>
        <p:nvPicPr>
          <p:cNvPr id="5126" name="Picture 6" descr="Asthma Specialist Versus Primary Care">
            <a:extLst>
              <a:ext uri="{FF2B5EF4-FFF2-40B4-BE49-F238E27FC236}">
                <a16:creationId xmlns:a16="http://schemas.microsoft.com/office/drawing/2014/main" id="{34A6D602-380A-492B-B576-1857C31435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06365" y="2875301"/>
            <a:ext cx="5224695" cy="29258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0B89719-29D4-4367-91E3-F16C1C826C51}"/>
              </a:ext>
            </a:extLst>
          </p:cNvPr>
          <p:cNvSpPr txBox="1"/>
          <p:nvPr/>
        </p:nvSpPr>
        <p:spPr>
          <a:xfrm>
            <a:off x="1625170" y="3112175"/>
            <a:ext cx="3717233" cy="4062651"/>
          </a:xfrm>
          <a:prstGeom prst="rect">
            <a:avLst/>
          </a:prstGeom>
          <a:noFill/>
        </p:spPr>
        <p:txBody>
          <a:bodyPr wrap="square" rtlCol="0">
            <a:spAutoFit/>
          </a:bodyPr>
          <a:lstStyle/>
          <a:p>
            <a:endParaRPr lang="en-US" sz="2000" dirty="0"/>
          </a:p>
          <a:p>
            <a:r>
              <a:rPr lang="en-US" sz="2000" dirty="0"/>
              <a:t>To help diagnose asthma, you may need to have one or more of the following:</a:t>
            </a:r>
          </a:p>
          <a:p>
            <a:endParaRPr lang="en-US" sz="2000" dirty="0"/>
          </a:p>
          <a:p>
            <a:pPr marL="285750" indent="-285750">
              <a:buFont typeface="Wingdings" panose="05000000000000000000" pitchFamily="2" charset="2"/>
              <a:buChar char="ü"/>
            </a:pPr>
            <a:r>
              <a:rPr lang="en-US" sz="2000" dirty="0"/>
              <a:t> a general physical exam</a:t>
            </a:r>
          </a:p>
          <a:p>
            <a:endParaRPr lang="en-US" sz="2000" dirty="0"/>
          </a:p>
          <a:p>
            <a:pPr marL="285750" indent="-285750">
              <a:buFont typeface="Wingdings" panose="05000000000000000000" pitchFamily="2" charset="2"/>
              <a:buChar char="ü"/>
            </a:pPr>
            <a:r>
              <a:rPr lang="en-US" sz="2000" dirty="0"/>
              <a:t>lung function test</a:t>
            </a:r>
          </a:p>
          <a:p>
            <a:endParaRPr lang="en-US" sz="2000" dirty="0"/>
          </a:p>
          <a:p>
            <a:pPr marL="285750" indent="-285750">
              <a:buFont typeface="Wingdings" panose="05000000000000000000" pitchFamily="2" charset="2"/>
              <a:buChar char="ü"/>
            </a:pPr>
            <a:r>
              <a:rPr lang="en-US" sz="2000" dirty="0"/>
              <a:t>X-ray of the chest</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Allergy test</a:t>
            </a:r>
          </a:p>
          <a:p>
            <a:endParaRPr lang="en-US" dirty="0"/>
          </a:p>
        </p:txBody>
      </p:sp>
      <p:pic>
        <p:nvPicPr>
          <p:cNvPr id="9" name="slide 7">
            <a:hlinkClick r:id="" action="ppaction://media"/>
            <a:extLst>
              <a:ext uri="{FF2B5EF4-FFF2-40B4-BE49-F238E27FC236}">
                <a16:creationId xmlns:a16="http://schemas.microsoft.com/office/drawing/2014/main" id="{F20E7107-B2D9-45C6-B35A-DD7D4D630B77}"/>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019002" y="6133763"/>
            <a:ext cx="487363" cy="487363"/>
          </a:xfrm>
          <a:prstGeom prst="rect">
            <a:avLst/>
          </a:prstGeom>
        </p:spPr>
      </p:pic>
    </p:spTree>
    <p:extLst>
      <p:ext uri="{BB962C8B-B14F-4D97-AF65-F5344CB8AC3E}">
        <p14:creationId xmlns:p14="http://schemas.microsoft.com/office/powerpoint/2010/main" val="68617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7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3B061-D7B8-4ADC-9208-7F41E82CF6D0}"/>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7200" b="1" i="0" kern="1200" cap="all" baseline="0">
                <a:solidFill>
                  <a:schemeClr val="bg1"/>
                </a:solidFill>
                <a:latin typeface="+mj-lt"/>
                <a:ea typeface="+mj-ea"/>
                <a:cs typeface="+mj-cs"/>
              </a:rPr>
              <a:t>references</a:t>
            </a:r>
          </a:p>
        </p:txBody>
      </p:sp>
      <p:sp>
        <p:nvSpPr>
          <p:cNvPr id="3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4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42" name="Straight Connector 4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44"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4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
        <p:nvSpPr>
          <p:cNvPr id="4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683C3A7E-2E2C-4C94-9FDC-B4817D8B15C3}"/>
              </a:ext>
            </a:extLst>
          </p:cNvPr>
          <p:cNvSpPr txBox="1"/>
          <p:nvPr/>
        </p:nvSpPr>
        <p:spPr>
          <a:xfrm>
            <a:off x="1087487" y="1759451"/>
            <a:ext cx="10531355" cy="2862322"/>
          </a:xfrm>
          <a:prstGeom prst="rect">
            <a:avLst/>
          </a:prstGeom>
          <a:noFill/>
        </p:spPr>
        <p:txBody>
          <a:bodyPr wrap="square" rtlCol="0">
            <a:spAutoFit/>
          </a:bodyPr>
          <a:lstStyle/>
          <a:p>
            <a:r>
              <a:rPr lang="en-US" dirty="0"/>
              <a:t>Asthma. Mayo Clinic.</a:t>
            </a:r>
            <a:r>
              <a:rPr lang="en-US" dirty="0">
                <a:solidFill>
                  <a:srgbClr val="E50CBC"/>
                </a:solidFill>
                <a:hlinkClick r:id="rId2">
                  <a:extLst>
                    <a:ext uri="{A12FA001-AC4F-418D-AE19-62706E023703}">
                      <ahyp:hlinkClr xmlns:ahyp="http://schemas.microsoft.com/office/drawing/2018/hyperlinkcolor" val="tx"/>
                    </a:ext>
                  </a:extLst>
                </a:hlinkClick>
              </a:rPr>
              <a:t> </a:t>
            </a:r>
            <a:r>
              <a:rPr lang="en-US" dirty="0">
                <a:hlinkClick r:id="rId2">
                  <a:extLst>
                    <a:ext uri="{A12FA001-AC4F-418D-AE19-62706E023703}">
                      <ahyp:hlinkClr xmlns:ahyp="http://schemas.microsoft.com/office/drawing/2018/hyperlinkcolor" val="tx"/>
                    </a:ext>
                  </a:extLst>
                </a:hlinkClick>
              </a:rPr>
              <a:t>https://www.mayoclinic.org/diseases-conditions/asthma/symptoms-causes/syc-20369653</a:t>
            </a:r>
            <a:r>
              <a:rPr lang="en-US" dirty="0"/>
              <a:t>. Accessed Aug 24,2020.  </a:t>
            </a:r>
          </a:p>
          <a:p>
            <a:endParaRPr lang="en-US" dirty="0"/>
          </a:p>
          <a:p>
            <a:r>
              <a:rPr lang="en-US" dirty="0"/>
              <a:t>Asthma-Conditions and Treatments. American Academy of Asthma, Allergy &amp; Immunology. </a:t>
            </a:r>
            <a:r>
              <a:rPr lang="en-US" dirty="0">
                <a:hlinkClick r:id="rId3">
                  <a:extLst>
                    <a:ext uri="{A12FA001-AC4F-418D-AE19-62706E023703}">
                      <ahyp:hlinkClr xmlns:ahyp="http://schemas.microsoft.com/office/drawing/2018/hyperlinkcolor" val="tx"/>
                    </a:ext>
                  </a:extLst>
                </a:hlinkClick>
              </a:rPr>
              <a:t>https://www.aaaai.org/conditions-and-treatments/asthma</a:t>
            </a:r>
            <a:r>
              <a:rPr lang="en-US" dirty="0"/>
              <a:t>. Accessed Aug 24, 2020.</a:t>
            </a:r>
          </a:p>
          <a:p>
            <a:endParaRPr lang="en-US" dirty="0"/>
          </a:p>
          <a:p>
            <a:r>
              <a:rPr lang="en-US" dirty="0"/>
              <a:t>Asthma symptoms. Asthma and Allergy Foundation of America.</a:t>
            </a:r>
            <a:r>
              <a:rPr lang="en-US" dirty="0">
                <a:hlinkClick r:id="rId4"/>
              </a:rPr>
              <a:t> </a:t>
            </a:r>
            <a:r>
              <a:rPr lang="en-US" dirty="0">
                <a:hlinkClick r:id="rId4">
                  <a:extLst>
                    <a:ext uri="{A12FA001-AC4F-418D-AE19-62706E023703}">
                      <ahyp:hlinkClr xmlns:ahyp="http://schemas.microsoft.com/office/drawing/2018/hyperlinkcolor" val="tx"/>
                    </a:ext>
                  </a:extLst>
                </a:hlinkClick>
              </a:rPr>
              <a:t>https://www.aafa.org/asthma-symptoms/</a:t>
            </a:r>
            <a:r>
              <a:rPr lang="en-US" dirty="0"/>
              <a:t>. Accessed Aug 26,2020.</a:t>
            </a:r>
          </a:p>
          <a:p>
            <a:endParaRPr lang="en-US" dirty="0"/>
          </a:p>
          <a:p>
            <a:endParaRPr lang="en-US" dirty="0"/>
          </a:p>
        </p:txBody>
      </p:sp>
    </p:spTree>
    <p:extLst>
      <p:ext uri="{BB962C8B-B14F-4D97-AF65-F5344CB8AC3E}">
        <p14:creationId xmlns:p14="http://schemas.microsoft.com/office/powerpoint/2010/main" val="338327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4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42" name="Straight Connector 4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44"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4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
        <p:nvSpPr>
          <p:cNvPr id="4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pic>
        <p:nvPicPr>
          <p:cNvPr id="3" name="Picture 3" descr="A picture containing logo&#10;&#10;Description automatically generated">
            <a:extLst>
              <a:ext uri="{FF2B5EF4-FFF2-40B4-BE49-F238E27FC236}">
                <a16:creationId xmlns:a16="http://schemas.microsoft.com/office/drawing/2014/main" id="{F746A87A-1A9C-4518-A0AA-DDD5E3825424}"/>
              </a:ext>
            </a:extLst>
          </p:cNvPr>
          <p:cNvPicPr>
            <a:picLocks noChangeAspect="1"/>
          </p:cNvPicPr>
          <p:nvPr/>
        </p:nvPicPr>
        <p:blipFill>
          <a:blip r:embed="rId2"/>
          <a:stretch>
            <a:fillRect/>
          </a:stretch>
        </p:blipFill>
        <p:spPr>
          <a:xfrm>
            <a:off x="3795992" y="1532190"/>
            <a:ext cx="4104632" cy="1604593"/>
          </a:xfrm>
          <a:prstGeom prst="rect">
            <a:avLst/>
          </a:prstGeom>
        </p:spPr>
      </p:pic>
      <p:sp>
        <p:nvSpPr>
          <p:cNvPr id="6" name="TextBox 5">
            <a:extLst>
              <a:ext uri="{FF2B5EF4-FFF2-40B4-BE49-F238E27FC236}">
                <a16:creationId xmlns:a16="http://schemas.microsoft.com/office/drawing/2014/main" id="{DC0988B1-E36B-49E9-A9E8-0B58D14D949E}"/>
              </a:ext>
            </a:extLst>
          </p:cNvPr>
          <p:cNvSpPr txBox="1"/>
          <p:nvPr/>
        </p:nvSpPr>
        <p:spPr>
          <a:xfrm>
            <a:off x="2142004" y="3549463"/>
            <a:ext cx="741381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rPr>
              <a:t>Ph: (951) 732-7970     |     </a:t>
            </a:r>
            <a:r>
              <a:rPr lang="en-US" sz="1400" dirty="0">
                <a:solidFill>
                  <a:schemeClr val="bg1"/>
                </a:solidFill>
                <a:hlinkClick r:id="rId3">
                  <a:extLst>
                    <a:ext uri="{A12FA001-AC4F-418D-AE19-62706E023703}">
                      <ahyp:hlinkClr xmlns:ahyp="http://schemas.microsoft.com/office/drawing/2018/hyperlinkcolor" val="tx"/>
                    </a:ext>
                  </a:extLst>
                </a:hlinkClick>
              </a:rPr>
              <a:t>HealthServices@msjc.edu</a:t>
            </a:r>
            <a:r>
              <a:rPr lang="en-US" sz="1400">
                <a:solidFill>
                  <a:schemeClr val="bg1"/>
                </a:solidFill>
                <a:ea typeface="+mn-lt"/>
                <a:cs typeface="+mn-lt"/>
              </a:rPr>
              <a:t>     |     </a:t>
            </a:r>
            <a:r>
              <a:rPr lang="en-US" sz="1400" dirty="0">
                <a:solidFill>
                  <a:schemeClr val="bg1"/>
                </a:solidFill>
                <a:hlinkClick r:id="rId4">
                  <a:extLst>
                    <a:ext uri="{A12FA001-AC4F-418D-AE19-62706E023703}">
                      <ahyp:hlinkClr xmlns:ahyp="http://schemas.microsoft.com/office/drawing/2018/hyperlinkcolor" val="tx"/>
                    </a:ext>
                  </a:extLst>
                </a:hlinkClick>
              </a:rPr>
              <a:t>www</a:t>
            </a:r>
            <a:r>
              <a:rPr lang="en-US" sz="1400" dirty="0">
                <a:solidFill>
                  <a:schemeClr val="bg1"/>
                </a:solidFill>
                <a:ea typeface="+mn-lt"/>
                <a:cs typeface="+mn-lt"/>
                <a:hlinkClick r:id="rId4">
                  <a:extLst>
                    <a:ext uri="{A12FA001-AC4F-418D-AE19-62706E023703}">
                      <ahyp:hlinkClr xmlns:ahyp="http://schemas.microsoft.com/office/drawing/2018/hyperlinkcolor" val="tx"/>
                    </a:ext>
                  </a:extLst>
                </a:hlinkClick>
              </a:rPr>
              <a:t>.msjc.edu/healthcenter/</a:t>
            </a:r>
            <a:endParaRPr lang="en-US" sz="1400">
              <a:solidFill>
                <a:schemeClr val="bg1"/>
              </a:solidFill>
              <a:ea typeface="+mn-lt"/>
              <a:cs typeface="+mn-lt"/>
            </a:endParaRPr>
          </a:p>
        </p:txBody>
      </p:sp>
      <p:grpSp>
        <p:nvGrpSpPr>
          <p:cNvPr id="2" name="Group 1">
            <a:extLst>
              <a:ext uri="{FF2B5EF4-FFF2-40B4-BE49-F238E27FC236}">
                <a16:creationId xmlns:a16="http://schemas.microsoft.com/office/drawing/2014/main" id="{5188E5EB-FB50-4887-87AD-6F9C647559BB}"/>
              </a:ext>
            </a:extLst>
          </p:cNvPr>
          <p:cNvGrpSpPr/>
          <p:nvPr/>
        </p:nvGrpSpPr>
        <p:grpSpPr>
          <a:xfrm>
            <a:off x="5225863" y="5527833"/>
            <a:ext cx="1237787" cy="512957"/>
            <a:chOff x="5216912" y="4120374"/>
            <a:chExt cx="1237787" cy="512957"/>
          </a:xfrm>
        </p:grpSpPr>
        <p:pic>
          <p:nvPicPr>
            <p:cNvPr id="8" name="Picture 8" descr="Icon&#10;&#10;Description automatically generated">
              <a:extLst>
                <a:ext uri="{FF2B5EF4-FFF2-40B4-BE49-F238E27FC236}">
                  <a16:creationId xmlns:a16="http://schemas.microsoft.com/office/drawing/2014/main" id="{8AE4E6F5-55B6-4088-8482-386A18913EC9}"/>
                </a:ext>
              </a:extLst>
            </p:cNvPr>
            <p:cNvPicPr>
              <a:picLocks noChangeAspect="1"/>
            </p:cNvPicPr>
            <p:nvPr/>
          </p:nvPicPr>
          <p:blipFill>
            <a:blip r:embed="rId5"/>
            <a:stretch>
              <a:fillRect/>
            </a:stretch>
          </p:blipFill>
          <p:spPr>
            <a:xfrm>
              <a:off x="5941742" y="4120374"/>
              <a:ext cx="512957" cy="512957"/>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3C0A51C1-C47B-4CD4-801C-F5F289A85DC7}"/>
                </a:ext>
              </a:extLst>
            </p:cNvPr>
            <p:cNvPicPr>
              <a:picLocks noChangeAspect="1"/>
            </p:cNvPicPr>
            <p:nvPr/>
          </p:nvPicPr>
          <p:blipFill>
            <a:blip r:embed="rId6"/>
            <a:stretch>
              <a:fillRect/>
            </a:stretch>
          </p:blipFill>
          <p:spPr>
            <a:xfrm>
              <a:off x="5216912" y="4120374"/>
              <a:ext cx="512957" cy="512957"/>
            </a:xfrm>
            <a:prstGeom prst="rect">
              <a:avLst/>
            </a:prstGeom>
          </p:spPr>
        </p:pic>
      </p:grpSp>
      <p:sp>
        <p:nvSpPr>
          <p:cNvPr id="10" name="TextBox 9">
            <a:extLst>
              <a:ext uri="{FF2B5EF4-FFF2-40B4-BE49-F238E27FC236}">
                <a16:creationId xmlns:a16="http://schemas.microsoft.com/office/drawing/2014/main" id="{07247794-A622-4F3C-9849-B9E6BDF2276D}"/>
              </a:ext>
            </a:extLst>
          </p:cNvPr>
          <p:cNvSpPr txBox="1"/>
          <p:nvPr/>
        </p:nvSpPr>
        <p:spPr>
          <a:xfrm>
            <a:off x="3912533" y="6223147"/>
            <a:ext cx="38769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rPr>
              <a:t>Follow us on Social Media @MSJChealth</a:t>
            </a:r>
            <a:endParaRPr lang="en-US">
              <a:solidFill>
                <a:schemeClr val="bg1"/>
              </a:solidFill>
            </a:endParaRPr>
          </a:p>
        </p:txBody>
      </p:sp>
    </p:spTree>
    <p:extLst>
      <p:ext uri="{BB962C8B-B14F-4D97-AF65-F5344CB8AC3E}">
        <p14:creationId xmlns:p14="http://schemas.microsoft.com/office/powerpoint/2010/main" val="1334590182"/>
      </p:ext>
    </p:extLst>
  </p:cSld>
  <p:clrMapOvr>
    <a:masterClrMapping/>
  </p:clrMapOvr>
</p:sld>
</file>

<file path=ppt/theme/theme1.xml><?xml version="1.0" encoding="utf-8"?>
<a:theme xmlns:a="http://schemas.openxmlformats.org/drawingml/2006/main" name="GradientVTI">
  <a:themeElements>
    <a:clrScheme name="Facet">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F4D933D1A8EE43A4EED07802EE7B7F" ma:contentTypeVersion="2" ma:contentTypeDescription="Create a new document." ma:contentTypeScope="" ma:versionID="de0886374265b35404009c249256d549">
  <xsd:schema xmlns:xsd="http://www.w3.org/2001/XMLSchema" xmlns:xs="http://www.w3.org/2001/XMLSchema" xmlns:p="http://schemas.microsoft.com/office/2006/metadata/properties" xmlns:ns2="bc3d0652-f8aa-4017-a2d7-99e3d71e499e" targetNamespace="http://schemas.microsoft.com/office/2006/metadata/properties" ma:root="true" ma:fieldsID="1b4512e2e250ddd410fe6849ee020976" ns2:_="">
    <xsd:import namespace="bc3d0652-f8aa-4017-a2d7-99e3d71e499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d0652-f8aa-4017-a2d7-99e3d71e4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61C13F-FD2F-49CE-9DEB-54672439F4E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C192522-1838-4FF2-A1F4-0CDE9207C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3d0652-f8aa-4017-a2d7-99e3d71e49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AE717D-562E-4121-A840-A932FB93CF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3003</TotalTime>
  <Words>629</Words>
  <Application>Microsoft Office PowerPoint</Application>
  <PresentationFormat>Widescreen</PresentationFormat>
  <Paragraphs>63</Paragraphs>
  <Slides>9</Slides>
  <Notes>6</Notes>
  <HiddenSlides>0</HiddenSlides>
  <MMClips>7</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GradientVTI</vt:lpstr>
      <vt:lpstr>Asthma</vt:lpstr>
      <vt:lpstr>What is asthma?</vt:lpstr>
      <vt:lpstr>Symptoms</vt:lpstr>
      <vt:lpstr>Different types</vt:lpstr>
      <vt:lpstr>    Triggers </vt:lpstr>
      <vt:lpstr>Treatment options/symptom management</vt:lpstr>
      <vt:lpstr>What to expect during your doctor visit</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dc:title>
  <dc:creator>shelby nickell</dc:creator>
  <cp:lastModifiedBy>shelby nickell</cp:lastModifiedBy>
  <cp:revision>145</cp:revision>
  <dcterms:created xsi:type="dcterms:W3CDTF">2020-08-25T21:47:39Z</dcterms:created>
  <dcterms:modified xsi:type="dcterms:W3CDTF">2020-10-07T22:10:09Z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0x0101005AF4D933D1A8EE43A4EED07802EE7B7F</vt:lpwstr>
  </property>
</Properties>
</file>