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0807F-4959-4285-8E3B-1777547FE638}" v="72" dt="2020-11-14T00:20:12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88693" autoAdjust="0"/>
  </p:normalViewPr>
  <p:slideViewPr>
    <p:cSldViewPr snapToGrid="0">
      <p:cViewPr>
        <p:scale>
          <a:sx n="74" d="100"/>
          <a:sy n="74" d="100"/>
        </p:scale>
        <p:origin x="13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nickell" userId="9c5cf93e6a85ecd9" providerId="LiveId" clId="{6180807F-4959-4285-8E3B-1777547FE638}"/>
    <pc:docChg chg="undo custSel mod modSld">
      <pc:chgData name="shelby nickell" userId="9c5cf93e6a85ecd9" providerId="LiveId" clId="{6180807F-4959-4285-8E3B-1777547FE638}" dt="2020-11-14T00:21:36.773" v="3991" actId="255"/>
      <pc:docMkLst>
        <pc:docMk/>
      </pc:docMkLst>
      <pc:sldChg chg="modSp mod">
        <pc:chgData name="shelby nickell" userId="9c5cf93e6a85ecd9" providerId="LiveId" clId="{6180807F-4959-4285-8E3B-1777547FE638}" dt="2020-11-13T23:53:02.979" v="3980" actId="1076"/>
        <pc:sldMkLst>
          <pc:docMk/>
          <pc:sldMk cId="1278511285" sldId="256"/>
        </pc:sldMkLst>
        <pc:picChg chg="mod">
          <ac:chgData name="shelby nickell" userId="9c5cf93e6a85ecd9" providerId="LiveId" clId="{6180807F-4959-4285-8E3B-1777547FE638}" dt="2020-11-13T23:53:02.979" v="3980" actId="1076"/>
          <ac:picMkLst>
            <pc:docMk/>
            <pc:sldMk cId="1278511285" sldId="256"/>
            <ac:picMk id="5" creationId="{608FD539-DF9A-4717-A4F9-CA3BA5ACF11F}"/>
          </ac:picMkLst>
        </pc:picChg>
      </pc:sldChg>
      <pc:sldChg chg="addSp delSp modSp mod setBg modNotesTx">
        <pc:chgData name="shelby nickell" userId="9c5cf93e6a85ecd9" providerId="LiveId" clId="{6180807F-4959-4285-8E3B-1777547FE638}" dt="2020-11-13T23:58:50.558" v="3981" actId="1076"/>
        <pc:sldMkLst>
          <pc:docMk/>
          <pc:sldMk cId="1086343150" sldId="257"/>
        </pc:sldMkLst>
        <pc:spChg chg="mod">
          <ac:chgData name="shelby nickell" userId="9c5cf93e6a85ecd9" providerId="LiveId" clId="{6180807F-4959-4285-8E3B-1777547FE638}" dt="2020-11-12T21:54:06.737" v="1964" actId="255"/>
          <ac:spMkLst>
            <pc:docMk/>
            <pc:sldMk cId="1086343150" sldId="257"/>
            <ac:spMk id="2" creationId="{A61D5E6E-99E9-49DD-AD79-CF9505025A5C}"/>
          </ac:spMkLst>
        </pc:spChg>
        <pc:spChg chg="mod">
          <ac:chgData name="shelby nickell" userId="9c5cf93e6a85ecd9" providerId="LiveId" clId="{6180807F-4959-4285-8E3B-1777547FE638}" dt="2020-11-12T21:54:39.529" v="1967" actId="255"/>
          <ac:spMkLst>
            <pc:docMk/>
            <pc:sldMk cId="1086343150" sldId="257"/>
            <ac:spMk id="3" creationId="{84482789-51AA-4878-9A76-10DEE329FCC0}"/>
          </ac:spMkLst>
        </pc:spChg>
        <pc:spChg chg="add">
          <ac:chgData name="shelby nickell" userId="9c5cf93e6a85ecd9" providerId="LiveId" clId="{6180807F-4959-4285-8E3B-1777547FE638}" dt="2020-11-12T17:49:00.553" v="422" actId="26606"/>
          <ac:spMkLst>
            <pc:docMk/>
            <pc:sldMk cId="1086343150" sldId="257"/>
            <ac:spMk id="73" creationId="{CFB03654-F8D1-4066-85B5-5BA57499B18A}"/>
          </ac:spMkLst>
        </pc:spChg>
        <pc:spChg chg="add">
          <ac:chgData name="shelby nickell" userId="9c5cf93e6a85ecd9" providerId="LiveId" clId="{6180807F-4959-4285-8E3B-1777547FE638}" dt="2020-11-12T17:49:00.553" v="422" actId="26606"/>
          <ac:spMkLst>
            <pc:docMk/>
            <pc:sldMk cId="1086343150" sldId="257"/>
            <ac:spMk id="75" creationId="{7615BC76-014D-4BD0-A843-994E2D759826}"/>
          </ac:spMkLst>
        </pc:spChg>
        <pc:spChg chg="add">
          <ac:chgData name="shelby nickell" userId="9c5cf93e6a85ecd9" providerId="LiveId" clId="{6180807F-4959-4285-8E3B-1777547FE638}" dt="2020-11-12T17:49:00.553" v="422" actId="26606"/>
          <ac:spMkLst>
            <pc:docMk/>
            <pc:sldMk cId="1086343150" sldId="257"/>
            <ac:spMk id="119" creationId="{B1A3BF1A-EF96-468A-B04F-AFDF6621DEFB}"/>
          </ac:spMkLst>
        </pc:spChg>
        <pc:grpChg chg="add">
          <ac:chgData name="shelby nickell" userId="9c5cf93e6a85ecd9" providerId="LiveId" clId="{6180807F-4959-4285-8E3B-1777547FE638}" dt="2020-11-12T17:49:00.553" v="422" actId="26606"/>
          <ac:grpSpMkLst>
            <pc:docMk/>
            <pc:sldMk cId="1086343150" sldId="257"/>
            <ac:grpSpMk id="77" creationId="{39D2483B-7210-454A-B168-51DA3C1611E3}"/>
          </ac:grpSpMkLst>
        </pc:grpChg>
        <pc:grpChg chg="add">
          <ac:chgData name="shelby nickell" userId="9c5cf93e6a85ecd9" providerId="LiveId" clId="{6180807F-4959-4285-8E3B-1777547FE638}" dt="2020-11-12T17:49:00.553" v="422" actId="26606"/>
          <ac:grpSpMkLst>
            <pc:docMk/>
            <pc:sldMk cId="1086343150" sldId="257"/>
            <ac:grpSpMk id="121" creationId="{AC1582F5-FF93-46BF-A92F-D4490D6538CB}"/>
          </ac:grpSpMkLst>
        </pc:grpChg>
        <pc:picChg chg="mod">
          <ac:chgData name="shelby nickell" userId="9c5cf93e6a85ecd9" providerId="LiveId" clId="{6180807F-4959-4285-8E3B-1777547FE638}" dt="2020-11-13T23:58:50.558" v="3981" actId="1076"/>
          <ac:picMkLst>
            <pc:docMk/>
            <pc:sldMk cId="1086343150" sldId="257"/>
            <ac:picMk id="4" creationId="{AD44A99F-67FA-40EE-9C30-56418DB4947C}"/>
          </ac:picMkLst>
        </pc:picChg>
        <pc:picChg chg="add del mod">
          <ac:chgData name="shelby nickell" userId="9c5cf93e6a85ecd9" providerId="LiveId" clId="{6180807F-4959-4285-8E3B-1777547FE638}" dt="2020-11-12T17:48:33.623" v="418" actId="21"/>
          <ac:picMkLst>
            <pc:docMk/>
            <pc:sldMk cId="1086343150" sldId="257"/>
            <ac:picMk id="1026" creationId="{F9B3D4BE-1C91-4859-8AFE-282DA9EEB2A7}"/>
          </ac:picMkLst>
        </pc:picChg>
        <pc:picChg chg="add mod">
          <ac:chgData name="shelby nickell" userId="9c5cf93e6a85ecd9" providerId="LiveId" clId="{6180807F-4959-4285-8E3B-1777547FE638}" dt="2020-11-12T17:49:00.553" v="422" actId="26606"/>
          <ac:picMkLst>
            <pc:docMk/>
            <pc:sldMk cId="1086343150" sldId="257"/>
            <ac:picMk id="1028" creationId="{3F5E40E0-5CC1-4B5C-8581-43BFAE489A77}"/>
          </ac:picMkLst>
        </pc:picChg>
      </pc:sldChg>
      <pc:sldChg chg="addSp delSp modSp mod setBg modNotesTx">
        <pc:chgData name="shelby nickell" userId="9c5cf93e6a85ecd9" providerId="LiveId" clId="{6180807F-4959-4285-8E3B-1777547FE638}" dt="2020-11-14T00:21:05.998" v="3990" actId="27636"/>
        <pc:sldMkLst>
          <pc:docMk/>
          <pc:sldMk cId="4265556156" sldId="258"/>
        </pc:sldMkLst>
        <pc:spChg chg="mod">
          <ac:chgData name="shelby nickell" userId="9c5cf93e6a85ecd9" providerId="LiveId" clId="{6180807F-4959-4285-8E3B-1777547FE638}" dt="2020-11-12T21:53:58.412" v="1963" actId="255"/>
          <ac:spMkLst>
            <pc:docMk/>
            <pc:sldMk cId="4265556156" sldId="258"/>
            <ac:spMk id="2" creationId="{5D874D29-065C-4D4D-AD2D-12A73D91A8F1}"/>
          </ac:spMkLst>
        </pc:spChg>
        <pc:spChg chg="mod ord">
          <ac:chgData name="shelby nickell" userId="9c5cf93e6a85ecd9" providerId="LiveId" clId="{6180807F-4959-4285-8E3B-1777547FE638}" dt="2020-11-14T00:21:05.998" v="3990" actId="27636"/>
          <ac:spMkLst>
            <pc:docMk/>
            <pc:sldMk cId="4265556156" sldId="258"/>
            <ac:spMk id="3" creationId="{7CC1AC2D-5A48-4EB2-85EE-2C83A4BCA4AE}"/>
          </ac:spMkLst>
        </pc:spChg>
        <pc:spChg chg="add del">
          <ac:chgData name="shelby nickell" userId="9c5cf93e6a85ecd9" providerId="LiveId" clId="{6180807F-4959-4285-8E3B-1777547FE638}" dt="2020-11-12T18:21:40.912" v="1233" actId="26606"/>
          <ac:spMkLst>
            <pc:docMk/>
            <pc:sldMk cId="4265556156" sldId="258"/>
            <ac:spMk id="71" creationId="{CFB03654-F8D1-4066-85B5-5BA57499B18A}"/>
          </ac:spMkLst>
        </pc:spChg>
        <pc:spChg chg="add del">
          <ac:chgData name="shelby nickell" userId="9c5cf93e6a85ecd9" providerId="LiveId" clId="{6180807F-4959-4285-8E3B-1777547FE638}" dt="2020-11-12T18:21:40.912" v="1233" actId="26606"/>
          <ac:spMkLst>
            <pc:docMk/>
            <pc:sldMk cId="4265556156" sldId="258"/>
            <ac:spMk id="73" creationId="{1FA57181-5942-42F6-9AF3-B3673C79D5FF}"/>
          </ac:spMkLst>
        </pc:spChg>
        <pc:spChg chg="add del">
          <ac:chgData name="shelby nickell" userId="9c5cf93e6a85ecd9" providerId="LiveId" clId="{6180807F-4959-4285-8E3B-1777547FE638}" dt="2020-11-12T18:21:40.912" v="1233" actId="26606"/>
          <ac:spMkLst>
            <pc:docMk/>
            <pc:sldMk cId="4265556156" sldId="258"/>
            <ac:spMk id="75" creationId="{BBE1D84C-3FAB-4357-B2B3-ACAD87A1AAFD}"/>
          </ac:spMkLst>
        </pc:spChg>
        <pc:spChg chg="add">
          <ac:chgData name="shelby nickell" userId="9c5cf93e6a85ecd9" providerId="LiveId" clId="{6180807F-4959-4285-8E3B-1777547FE638}" dt="2020-11-12T18:21:41.006" v="1234" actId="26606"/>
          <ac:spMkLst>
            <pc:docMk/>
            <pc:sldMk cId="4265556156" sldId="258"/>
            <ac:spMk id="3076" creationId="{9FF4A234-29BA-4B70-BFC0-64FBB64F2A7B}"/>
          </ac:spMkLst>
        </pc:spChg>
        <pc:spChg chg="add">
          <ac:chgData name="shelby nickell" userId="9c5cf93e6a85ecd9" providerId="LiveId" clId="{6180807F-4959-4285-8E3B-1777547FE638}" dt="2020-11-12T18:21:41.006" v="1234" actId="26606"/>
          <ac:spMkLst>
            <pc:docMk/>
            <pc:sldMk cId="4265556156" sldId="258"/>
            <ac:spMk id="3077" creationId="{4B6AF9AC-3CF4-4C58-A503-2EC75D92B4E1}"/>
          </ac:spMkLst>
        </pc:spChg>
        <pc:spChg chg="add">
          <ac:chgData name="shelby nickell" userId="9c5cf93e6a85ecd9" providerId="LiveId" clId="{6180807F-4959-4285-8E3B-1777547FE638}" dt="2020-11-12T18:21:41.006" v="1234" actId="26606"/>
          <ac:spMkLst>
            <pc:docMk/>
            <pc:sldMk cId="4265556156" sldId="258"/>
            <ac:spMk id="3078" creationId="{25C1F4D8-9670-4B56-BD70-732561AD0B8E}"/>
          </ac:spMkLst>
        </pc:spChg>
        <pc:grpChg chg="add del">
          <ac:chgData name="shelby nickell" userId="9c5cf93e6a85ecd9" providerId="LiveId" clId="{6180807F-4959-4285-8E3B-1777547FE638}" dt="2020-11-12T18:21:40.912" v="1233" actId="26606"/>
          <ac:grpSpMkLst>
            <pc:docMk/>
            <pc:sldMk cId="4265556156" sldId="258"/>
            <ac:grpSpMk id="77" creationId="{0BDE46BD-EDB4-46C0-B2BD-68548D9CA2F5}"/>
          </ac:grpSpMkLst>
        </pc:grpChg>
        <pc:grpChg chg="add">
          <ac:chgData name="shelby nickell" userId="9c5cf93e6a85ecd9" providerId="LiveId" clId="{6180807F-4959-4285-8E3B-1777547FE638}" dt="2020-11-12T18:21:41.006" v="1234" actId="26606"/>
          <ac:grpSpMkLst>
            <pc:docMk/>
            <pc:sldMk cId="4265556156" sldId="258"/>
            <ac:grpSpMk id="3079" creationId="{F25E4505-3E0D-46F0-A26D-085335D2E631}"/>
          </ac:grpSpMkLst>
        </pc:grpChg>
        <pc:picChg chg="mod">
          <ac:chgData name="shelby nickell" userId="9c5cf93e6a85ecd9" providerId="LiveId" clId="{6180807F-4959-4285-8E3B-1777547FE638}" dt="2020-11-14T00:00:49.031" v="3982" actId="1076"/>
          <ac:picMkLst>
            <pc:docMk/>
            <pc:sldMk cId="4265556156" sldId="258"/>
            <ac:picMk id="4" creationId="{917823D8-7DC3-4678-9884-D86349E8A28F}"/>
          </ac:picMkLst>
        </pc:picChg>
        <pc:picChg chg="add mod">
          <ac:chgData name="shelby nickell" userId="9c5cf93e6a85ecd9" providerId="LiveId" clId="{6180807F-4959-4285-8E3B-1777547FE638}" dt="2020-11-12T18:21:41.006" v="1234" actId="26606"/>
          <ac:picMkLst>
            <pc:docMk/>
            <pc:sldMk cId="4265556156" sldId="258"/>
            <ac:picMk id="3074" creationId="{2EA6780A-36F9-4929-A88F-C35DC1222D29}"/>
          </ac:picMkLst>
        </pc:picChg>
      </pc:sldChg>
      <pc:sldChg chg="addSp modSp mod setBg modNotesTx">
        <pc:chgData name="shelby nickell" userId="9c5cf93e6a85ecd9" providerId="LiveId" clId="{6180807F-4959-4285-8E3B-1777547FE638}" dt="2020-11-14T00:03:58.446" v="3985" actId="1076"/>
        <pc:sldMkLst>
          <pc:docMk/>
          <pc:sldMk cId="110498679" sldId="259"/>
        </pc:sldMkLst>
        <pc:spChg chg="mod">
          <ac:chgData name="shelby nickell" userId="9c5cf93e6a85ecd9" providerId="LiveId" clId="{6180807F-4959-4285-8E3B-1777547FE638}" dt="2020-11-12T21:54:16.731" v="1965" actId="255"/>
          <ac:spMkLst>
            <pc:docMk/>
            <pc:sldMk cId="110498679" sldId="259"/>
            <ac:spMk id="2" creationId="{A09511DC-9794-40F6-9DC2-A0B70ED58081}"/>
          </ac:spMkLst>
        </pc:spChg>
        <pc:spChg chg="mod">
          <ac:chgData name="shelby nickell" userId="9c5cf93e6a85ecd9" providerId="LiveId" clId="{6180807F-4959-4285-8E3B-1777547FE638}" dt="2020-11-14T00:01:55.516" v="3984" actId="27636"/>
          <ac:spMkLst>
            <pc:docMk/>
            <pc:sldMk cId="110498679" sldId="259"/>
            <ac:spMk id="3" creationId="{95D7D27C-B9F2-43FA-8FC7-DE9BDDC6A074}"/>
          </ac:spMkLst>
        </pc:spChg>
        <pc:spChg chg="add">
          <ac:chgData name="shelby nickell" userId="9c5cf93e6a85ecd9" providerId="LiveId" clId="{6180807F-4959-4285-8E3B-1777547FE638}" dt="2020-11-12T18:20:52.560" v="1230" actId="26606"/>
          <ac:spMkLst>
            <pc:docMk/>
            <pc:sldMk cId="110498679" sldId="259"/>
            <ac:spMk id="71" creationId="{11AC88F6-55CB-496B-8AD8-9ABD2E6E3BFA}"/>
          </ac:spMkLst>
        </pc:spChg>
        <pc:grpChg chg="add">
          <ac:chgData name="shelby nickell" userId="9c5cf93e6a85ecd9" providerId="LiveId" clId="{6180807F-4959-4285-8E3B-1777547FE638}" dt="2020-11-12T18:20:52.560" v="1230" actId="26606"/>
          <ac:grpSpMkLst>
            <pc:docMk/>
            <pc:sldMk cId="110498679" sldId="259"/>
            <ac:grpSpMk id="73" creationId="{1EBB3E56-58E4-4241-80A5-0A3DEA1792FA}"/>
          </ac:grpSpMkLst>
        </pc:grpChg>
        <pc:picChg chg="mod">
          <ac:chgData name="shelby nickell" userId="9c5cf93e6a85ecd9" providerId="LiveId" clId="{6180807F-4959-4285-8E3B-1777547FE638}" dt="2020-11-14T00:03:58.446" v="3985" actId="1076"/>
          <ac:picMkLst>
            <pc:docMk/>
            <pc:sldMk cId="110498679" sldId="259"/>
            <ac:picMk id="4" creationId="{7FB077F5-45D4-44C2-9A66-739259307CDE}"/>
          </ac:picMkLst>
        </pc:picChg>
        <pc:picChg chg="add mod">
          <ac:chgData name="shelby nickell" userId="9c5cf93e6a85ecd9" providerId="LiveId" clId="{6180807F-4959-4285-8E3B-1777547FE638}" dt="2020-11-12T18:20:52.560" v="1230" actId="26606"/>
          <ac:picMkLst>
            <pc:docMk/>
            <pc:sldMk cId="110498679" sldId="259"/>
            <ac:picMk id="2050" creationId="{E8947776-A7C8-4A09-A146-67207D04B8A2}"/>
          </ac:picMkLst>
        </pc:picChg>
      </pc:sldChg>
      <pc:sldChg chg="addSp modSp mod setBg modNotesTx">
        <pc:chgData name="shelby nickell" userId="9c5cf93e6a85ecd9" providerId="LiveId" clId="{6180807F-4959-4285-8E3B-1777547FE638}" dt="2020-11-14T00:21:36.773" v="3991" actId="255"/>
        <pc:sldMkLst>
          <pc:docMk/>
          <pc:sldMk cId="4176644729" sldId="260"/>
        </pc:sldMkLst>
        <pc:spChg chg="mod">
          <ac:chgData name="shelby nickell" userId="9c5cf93e6a85ecd9" providerId="LiveId" clId="{6180807F-4959-4285-8E3B-1777547FE638}" dt="2020-11-12T22:46:19.752" v="3143" actId="255"/>
          <ac:spMkLst>
            <pc:docMk/>
            <pc:sldMk cId="4176644729" sldId="260"/>
            <ac:spMk id="2" creationId="{141C188B-4CBA-4611-A03C-992718F8AC10}"/>
          </ac:spMkLst>
        </pc:spChg>
        <pc:spChg chg="mod ord">
          <ac:chgData name="shelby nickell" userId="9c5cf93e6a85ecd9" providerId="LiveId" clId="{6180807F-4959-4285-8E3B-1777547FE638}" dt="2020-11-14T00:21:36.773" v="3991" actId="255"/>
          <ac:spMkLst>
            <pc:docMk/>
            <pc:sldMk cId="4176644729" sldId="260"/>
            <ac:spMk id="3" creationId="{96260340-8F39-43DE-9548-72BE38994AE3}"/>
          </ac:spMkLst>
        </pc:spChg>
        <pc:spChg chg="add">
          <ac:chgData name="shelby nickell" userId="9c5cf93e6a85ecd9" providerId="LiveId" clId="{6180807F-4959-4285-8E3B-1777547FE638}" dt="2020-11-12T22:29:24.779" v="3077" actId="26606"/>
          <ac:spMkLst>
            <pc:docMk/>
            <pc:sldMk cId="4176644729" sldId="260"/>
            <ac:spMk id="71" creationId="{72CD369A-5284-45B1-B107-702483A8BD98}"/>
          </ac:spMkLst>
        </pc:spChg>
        <pc:grpChg chg="add">
          <ac:chgData name="shelby nickell" userId="9c5cf93e6a85ecd9" providerId="LiveId" clId="{6180807F-4959-4285-8E3B-1777547FE638}" dt="2020-11-12T22:29:24.779" v="3077" actId="26606"/>
          <ac:grpSpMkLst>
            <pc:docMk/>
            <pc:sldMk cId="4176644729" sldId="260"/>
            <ac:grpSpMk id="73" creationId="{BC3EC256-5633-414E-89A7-4DF178057ED4}"/>
          </ac:grpSpMkLst>
        </pc:grpChg>
        <pc:picChg chg="mod">
          <ac:chgData name="shelby nickell" userId="9c5cf93e6a85ecd9" providerId="LiveId" clId="{6180807F-4959-4285-8E3B-1777547FE638}" dt="2020-11-14T00:09:19.021" v="3986" actId="1076"/>
          <ac:picMkLst>
            <pc:docMk/>
            <pc:sldMk cId="4176644729" sldId="260"/>
            <ac:picMk id="4" creationId="{E116BA2A-EB57-4E17-9B1F-2FBF372830E2}"/>
          </ac:picMkLst>
        </pc:picChg>
        <pc:picChg chg="add mod">
          <ac:chgData name="shelby nickell" userId="9c5cf93e6a85ecd9" providerId="LiveId" clId="{6180807F-4959-4285-8E3B-1777547FE638}" dt="2020-11-12T22:29:24.779" v="3077" actId="26606"/>
          <ac:picMkLst>
            <pc:docMk/>
            <pc:sldMk cId="4176644729" sldId="260"/>
            <ac:picMk id="4098" creationId="{2B3FE293-65EE-4928-B70D-841E4E402DE1}"/>
          </ac:picMkLst>
        </pc:picChg>
      </pc:sldChg>
      <pc:sldChg chg="addSp delSp modSp mod setBg modNotesTx">
        <pc:chgData name="shelby nickell" userId="9c5cf93e6a85ecd9" providerId="LiveId" clId="{6180807F-4959-4285-8E3B-1777547FE638}" dt="2020-11-14T00:11:31.266" v="3987" actId="1076"/>
        <pc:sldMkLst>
          <pc:docMk/>
          <pc:sldMk cId="2414497996" sldId="261"/>
        </pc:sldMkLst>
        <pc:spChg chg="mod">
          <ac:chgData name="shelby nickell" userId="9c5cf93e6a85ecd9" providerId="LiveId" clId="{6180807F-4959-4285-8E3B-1777547FE638}" dt="2020-11-12T22:46:53.455" v="3147" actId="14100"/>
          <ac:spMkLst>
            <pc:docMk/>
            <pc:sldMk cId="2414497996" sldId="261"/>
            <ac:spMk id="2" creationId="{F882B0EF-116E-4E29-A014-A430FA0540BB}"/>
          </ac:spMkLst>
        </pc:spChg>
        <pc:spChg chg="mod">
          <ac:chgData name="shelby nickell" userId="9c5cf93e6a85ecd9" providerId="LiveId" clId="{6180807F-4959-4285-8E3B-1777547FE638}" dt="2020-11-13T23:51:45.043" v="3979" actId="1076"/>
          <ac:spMkLst>
            <pc:docMk/>
            <pc:sldMk cId="2414497996" sldId="261"/>
            <ac:spMk id="3" creationId="{7A4867AD-E315-4BAA-92C4-372917843BD3}"/>
          </ac:spMkLst>
        </pc:spChg>
        <pc:spChg chg="add del">
          <ac:chgData name="shelby nickell" userId="9c5cf93e6a85ecd9" providerId="LiveId" clId="{6180807F-4959-4285-8E3B-1777547FE638}" dt="2020-11-12T22:32:04.360" v="3105" actId="26606"/>
          <ac:spMkLst>
            <pc:docMk/>
            <pc:sldMk cId="2414497996" sldId="261"/>
            <ac:spMk id="71" creationId="{63358E17-44D5-446A-9AF3-EA5C7344B7E6}"/>
          </ac:spMkLst>
        </pc:spChg>
        <pc:spChg chg="add del">
          <ac:chgData name="shelby nickell" userId="9c5cf93e6a85ecd9" providerId="LiveId" clId="{6180807F-4959-4285-8E3B-1777547FE638}" dt="2020-11-12T22:32:04.360" v="3105" actId="26606"/>
          <ac:spMkLst>
            <pc:docMk/>
            <pc:sldMk cId="2414497996" sldId="261"/>
            <ac:spMk id="165" creationId="{FFA68577-FB82-40AB-9728-90D120894F55}"/>
          </ac:spMkLst>
        </pc:spChg>
        <pc:spChg chg="add">
          <ac:chgData name="shelby nickell" userId="9c5cf93e6a85ecd9" providerId="LiveId" clId="{6180807F-4959-4285-8E3B-1777547FE638}" dt="2020-11-12T22:32:04.390" v="3106" actId="26606"/>
          <ac:spMkLst>
            <pc:docMk/>
            <pc:sldMk cId="2414497996" sldId="261"/>
            <ac:spMk id="5124" creationId="{CFB03654-F8D1-4066-85B5-5BA57499B18A}"/>
          </ac:spMkLst>
        </pc:spChg>
        <pc:spChg chg="add">
          <ac:chgData name="shelby nickell" userId="9c5cf93e6a85ecd9" providerId="LiveId" clId="{6180807F-4959-4285-8E3B-1777547FE638}" dt="2020-11-12T22:32:04.390" v="3106" actId="26606"/>
          <ac:spMkLst>
            <pc:docMk/>
            <pc:sldMk cId="2414497996" sldId="261"/>
            <ac:spMk id="5125" creationId="{7615BC76-014D-4BD0-A843-994E2D759826}"/>
          </ac:spMkLst>
        </pc:spChg>
        <pc:spChg chg="add">
          <ac:chgData name="shelby nickell" userId="9c5cf93e6a85ecd9" providerId="LiveId" clId="{6180807F-4959-4285-8E3B-1777547FE638}" dt="2020-11-12T22:32:04.390" v="3106" actId="26606"/>
          <ac:spMkLst>
            <pc:docMk/>
            <pc:sldMk cId="2414497996" sldId="261"/>
            <ac:spMk id="5167" creationId="{B1A3BF1A-EF96-468A-B04F-AFDF6621DEFB}"/>
          </ac:spMkLst>
        </pc:spChg>
        <pc:grpChg chg="add del">
          <ac:chgData name="shelby nickell" userId="9c5cf93e6a85ecd9" providerId="LiveId" clId="{6180807F-4959-4285-8E3B-1777547FE638}" dt="2020-11-12T22:32:04.360" v="3105" actId="26606"/>
          <ac:grpSpMkLst>
            <pc:docMk/>
            <pc:sldMk cId="2414497996" sldId="261"/>
            <ac:grpSpMk id="73" creationId="{92505B82-3AFF-45A4-967F-CCBF67E92214}"/>
          </ac:grpSpMkLst>
        </pc:grpChg>
        <pc:grpChg chg="add">
          <ac:chgData name="shelby nickell" userId="9c5cf93e6a85ecd9" providerId="LiveId" clId="{6180807F-4959-4285-8E3B-1777547FE638}" dt="2020-11-12T22:32:04.390" v="3106" actId="26606"/>
          <ac:grpSpMkLst>
            <pc:docMk/>
            <pc:sldMk cId="2414497996" sldId="261"/>
            <ac:grpSpMk id="5126" creationId="{39D2483B-7210-454A-B168-51DA3C1611E3}"/>
          </ac:grpSpMkLst>
        </pc:grpChg>
        <pc:grpChg chg="add">
          <ac:chgData name="shelby nickell" userId="9c5cf93e6a85ecd9" providerId="LiveId" clId="{6180807F-4959-4285-8E3B-1777547FE638}" dt="2020-11-12T22:32:04.390" v="3106" actId="26606"/>
          <ac:grpSpMkLst>
            <pc:docMk/>
            <pc:sldMk cId="2414497996" sldId="261"/>
            <ac:grpSpMk id="5168" creationId="{AC1582F5-FF93-46BF-A92F-D4490D6538CB}"/>
          </ac:grpSpMkLst>
        </pc:grpChg>
        <pc:picChg chg="mod">
          <ac:chgData name="shelby nickell" userId="9c5cf93e6a85ecd9" providerId="LiveId" clId="{6180807F-4959-4285-8E3B-1777547FE638}" dt="2020-11-14T00:11:31.266" v="3987" actId="1076"/>
          <ac:picMkLst>
            <pc:docMk/>
            <pc:sldMk cId="2414497996" sldId="261"/>
            <ac:picMk id="4" creationId="{B53D6CBD-447F-4F9F-9861-415A352ECF53}"/>
          </ac:picMkLst>
        </pc:picChg>
        <pc:picChg chg="add mod">
          <ac:chgData name="shelby nickell" userId="9c5cf93e6a85ecd9" providerId="LiveId" clId="{6180807F-4959-4285-8E3B-1777547FE638}" dt="2020-11-12T22:32:04.390" v="3106" actId="26606"/>
          <ac:picMkLst>
            <pc:docMk/>
            <pc:sldMk cId="2414497996" sldId="261"/>
            <ac:picMk id="5122" creationId="{934D47EE-F09D-4544-B1D3-A54522643F91}"/>
          </ac:picMkLst>
        </pc:picChg>
      </pc:sldChg>
      <pc:sldChg chg="addSp delSp modSp mod setBg modNotesTx">
        <pc:chgData name="shelby nickell" userId="9c5cf93e6a85ecd9" providerId="LiveId" clId="{6180807F-4959-4285-8E3B-1777547FE638}" dt="2020-11-14T00:20:15.645" v="3988" actId="1076"/>
        <pc:sldMkLst>
          <pc:docMk/>
          <pc:sldMk cId="795017735" sldId="262"/>
        </pc:sldMkLst>
        <pc:spChg chg="mod">
          <ac:chgData name="shelby nickell" userId="9c5cf93e6a85ecd9" providerId="LiveId" clId="{6180807F-4959-4285-8E3B-1777547FE638}" dt="2020-11-12T22:46:10.462" v="3142" actId="255"/>
          <ac:spMkLst>
            <pc:docMk/>
            <pc:sldMk cId="795017735" sldId="262"/>
            <ac:spMk id="2" creationId="{7C3573E4-3452-4CE8-96CD-75E4E2B20F1E}"/>
          </ac:spMkLst>
        </pc:spChg>
        <pc:spChg chg="add del mod ord">
          <ac:chgData name="shelby nickell" userId="9c5cf93e6a85ecd9" providerId="LiveId" clId="{6180807F-4959-4285-8E3B-1777547FE638}" dt="2020-11-12T22:58:49.619" v="3209" actId="12"/>
          <ac:spMkLst>
            <pc:docMk/>
            <pc:sldMk cId="795017735" sldId="262"/>
            <ac:spMk id="3" creationId="{1C1DBBBC-B935-4694-8F1E-C518F9E9F838}"/>
          </ac:spMkLst>
        </pc:spChg>
        <pc:spChg chg="add del">
          <ac:chgData name="shelby nickell" userId="9c5cf93e6a85ecd9" providerId="LiveId" clId="{6180807F-4959-4285-8E3B-1777547FE638}" dt="2020-11-12T22:37:23.345" v="3108" actId="26606"/>
          <ac:spMkLst>
            <pc:docMk/>
            <pc:sldMk cId="795017735" sldId="262"/>
            <ac:spMk id="9" creationId="{9FF4A234-29BA-4B70-BFC0-64FBB64F2A7B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1" creationId="{859C48A9-2FAD-4CB2-9AF3-849F37D80E95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2" creationId="{9FF4A234-29BA-4B70-BFC0-64FBB64F2A7B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3" creationId="{B7D9EBFF-BE38-459C-8398-C529622CBC38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5" creationId="{AE183758-6556-4968-8BCD-BF6907D40115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7" creationId="{377BE59D-AC3D-4975-A360-8CC5502A805B}"/>
          </ac:spMkLst>
        </pc:spChg>
        <pc:spChg chg="add del">
          <ac:chgData name="shelby nickell" userId="9c5cf93e6a85ecd9" providerId="LiveId" clId="{6180807F-4959-4285-8E3B-1777547FE638}" dt="2020-11-12T22:45:48.919" v="3141" actId="26606"/>
          <ac:spMkLst>
            <pc:docMk/>
            <pc:sldMk cId="795017735" sldId="262"/>
            <ac:spMk id="71" creationId="{DA27A5CA-8322-4584-B42A-F269165282DA}"/>
          </ac:spMkLst>
        </pc:spChg>
        <pc:spChg chg="add del">
          <ac:chgData name="shelby nickell" userId="9c5cf93e6a85ecd9" providerId="LiveId" clId="{6180807F-4959-4285-8E3B-1777547FE638}" dt="2020-11-12T22:45:48.919" v="3141" actId="26606"/>
          <ac:spMkLst>
            <pc:docMk/>
            <pc:sldMk cId="795017735" sldId="262"/>
            <ac:spMk id="73" creationId="{75660551-9FDE-4500-BEA5-DF82DC00D1EE}"/>
          </ac:spMkLst>
        </pc:spChg>
        <pc:spChg chg="add del">
          <ac:chgData name="shelby nickell" userId="9c5cf93e6a85ecd9" providerId="LiveId" clId="{6180807F-4959-4285-8E3B-1777547FE638}" dt="2020-11-12T22:45:48.919" v="3141" actId="26606"/>
          <ac:spMkLst>
            <pc:docMk/>
            <pc:sldMk cId="795017735" sldId="262"/>
            <ac:spMk id="75" creationId="{58E37D5E-2F40-4CD5-A0F2-04001FB75C37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01" creationId="{3A8CD798-CB25-45CA-B21C-641CF4610227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03" creationId="{39AEB1B0-022C-404F-BAD4-D137A7AC182C}"/>
          </ac:spMkLst>
        </pc:spChg>
        <pc:spChg chg="add del">
          <ac:chgData name="shelby nickell" userId="9c5cf93e6a85ecd9" providerId="LiveId" clId="{6180807F-4959-4285-8E3B-1777547FE638}" dt="2020-11-12T22:40:28.902" v="3135" actId="26606"/>
          <ac:spMkLst>
            <pc:docMk/>
            <pc:sldMk cId="795017735" sldId="262"/>
            <ac:spMk id="105" creationId="{49DF50F8-4893-4663-A0A2-E4AD00AC7A03}"/>
          </ac:spMkLst>
        </pc:spChg>
        <pc:spChg chg="add del">
          <ac:chgData name="shelby nickell" userId="9c5cf93e6a85ecd9" providerId="LiveId" clId="{6180807F-4959-4285-8E3B-1777547FE638}" dt="2020-11-12T22:45:48.859" v="3140" actId="26606"/>
          <ac:spMkLst>
            <pc:docMk/>
            <pc:sldMk cId="795017735" sldId="262"/>
            <ac:spMk id="203" creationId="{11AC88F6-55CB-496B-8AD8-9ABD2E6E3BFA}"/>
          </ac:spMkLst>
        </pc:spChg>
        <pc:spChg chg="add del">
          <ac:chgData name="shelby nickell" userId="9c5cf93e6a85ecd9" providerId="LiveId" clId="{6180807F-4959-4285-8E3B-1777547FE638}" dt="2020-11-12T22:45:48.859" v="3140" actId="26606"/>
          <ac:spMkLst>
            <pc:docMk/>
            <pc:sldMk cId="795017735" sldId="262"/>
            <ac:spMk id="205" creationId="{969239DF-EAA4-47C3-B4E3-79C6BCB243F5}"/>
          </ac:spMkLst>
        </pc:spChg>
        <pc:spChg chg="add">
          <ac:chgData name="shelby nickell" userId="9c5cf93e6a85ecd9" providerId="LiveId" clId="{6180807F-4959-4285-8E3B-1777547FE638}" dt="2020-11-12T22:45:48.919" v="3141" actId="26606"/>
          <ac:spMkLst>
            <pc:docMk/>
            <pc:sldMk cId="795017735" sldId="262"/>
            <ac:spMk id="6152" creationId="{72CD369A-5284-45B1-B107-702483A8BD98}"/>
          </ac:spMkLst>
        </pc:spChg>
        <pc:grpChg chg="add del">
          <ac:chgData name="shelby nickell" userId="9c5cf93e6a85ecd9" providerId="LiveId" clId="{6180807F-4959-4285-8E3B-1777547FE638}" dt="2020-11-12T22:40:28.902" v="3135" actId="26606"/>
          <ac:grpSpMkLst>
            <pc:docMk/>
            <pc:sldMk cId="795017735" sldId="262"/>
            <ac:grpSpMk id="19" creationId="{BE44C9CE-DE8C-411B-B3CB-DC298AA925E7}"/>
          </ac:grpSpMkLst>
        </pc:grpChg>
        <pc:grpChg chg="add del">
          <ac:chgData name="shelby nickell" userId="9c5cf93e6a85ecd9" providerId="LiveId" clId="{6180807F-4959-4285-8E3B-1777547FE638}" dt="2020-11-12T22:45:48.919" v="3141" actId="26606"/>
          <ac:grpSpMkLst>
            <pc:docMk/>
            <pc:sldMk cId="795017735" sldId="262"/>
            <ac:grpSpMk id="77" creationId="{393D07FD-8A77-486D-A79A-92CAD7BBAB00}"/>
          </ac:grpSpMkLst>
        </pc:grpChg>
        <pc:grpChg chg="add">
          <ac:chgData name="shelby nickell" userId="9c5cf93e6a85ecd9" providerId="LiveId" clId="{6180807F-4959-4285-8E3B-1777547FE638}" dt="2020-11-12T22:45:48.919" v="3141" actId="26606"/>
          <ac:grpSpMkLst>
            <pc:docMk/>
            <pc:sldMk cId="795017735" sldId="262"/>
            <ac:grpSpMk id="6153" creationId="{BC3EC256-5633-414E-89A7-4DF178057ED4}"/>
          </ac:grpSpMkLst>
        </pc:grpChg>
        <pc:graphicFrameChg chg="add del">
          <ac:chgData name="shelby nickell" userId="9c5cf93e6a85ecd9" providerId="LiveId" clId="{6180807F-4959-4285-8E3B-1777547FE638}" dt="2020-11-12T22:37:23.345" v="3108" actId="26606"/>
          <ac:graphicFrameMkLst>
            <pc:docMk/>
            <pc:sldMk cId="795017735" sldId="262"/>
            <ac:graphicFrameMk id="5" creationId="{FEFE60BF-798C-4062-AC59-D19ECB3ED41B}"/>
          </ac:graphicFrameMkLst>
        </pc:graphicFrameChg>
        <pc:graphicFrameChg chg="add del mod">
          <ac:chgData name="shelby nickell" userId="9c5cf93e6a85ecd9" providerId="LiveId" clId="{6180807F-4959-4285-8E3B-1777547FE638}" dt="2020-11-12T22:40:28.902" v="3135" actId="26606"/>
          <ac:graphicFrameMkLst>
            <pc:docMk/>
            <pc:sldMk cId="795017735" sldId="262"/>
            <ac:graphicFrameMk id="14" creationId="{21C3FE0E-48C0-4CF4-B4BD-40A0E5190A6B}"/>
          </ac:graphicFrameMkLst>
        </pc:graphicFrameChg>
        <pc:picChg chg="mod">
          <ac:chgData name="shelby nickell" userId="9c5cf93e6a85ecd9" providerId="LiveId" clId="{6180807F-4959-4285-8E3B-1777547FE638}" dt="2020-11-14T00:20:15.645" v="3988" actId="1076"/>
          <ac:picMkLst>
            <pc:docMk/>
            <pc:sldMk cId="795017735" sldId="262"/>
            <ac:picMk id="4" creationId="{67D3D3C8-638A-4997-9E97-0799FAFAB8B9}"/>
          </ac:picMkLst>
        </pc:picChg>
        <pc:picChg chg="add mod">
          <ac:chgData name="shelby nickell" userId="9c5cf93e6a85ecd9" providerId="LiveId" clId="{6180807F-4959-4285-8E3B-1777547FE638}" dt="2020-11-12T22:45:48.919" v="3141" actId="26606"/>
          <ac:picMkLst>
            <pc:docMk/>
            <pc:sldMk cId="795017735" sldId="262"/>
            <ac:picMk id="6146" creationId="{1138F5A3-34E1-4807-AE75-C1E4CDA9926A}"/>
          </ac:picMkLst>
        </pc:picChg>
      </pc:sldChg>
      <pc:sldChg chg="modSp mod">
        <pc:chgData name="shelby nickell" userId="9c5cf93e6a85ecd9" providerId="LiveId" clId="{6180807F-4959-4285-8E3B-1777547FE638}" dt="2020-11-12T22:25:27.316" v="3075" actId="14100"/>
        <pc:sldMkLst>
          <pc:docMk/>
          <pc:sldMk cId="2127021772" sldId="263"/>
        </pc:sldMkLst>
        <pc:spChg chg="mod">
          <ac:chgData name="shelby nickell" userId="9c5cf93e6a85ecd9" providerId="LiveId" clId="{6180807F-4959-4285-8E3B-1777547FE638}" dt="2020-11-12T22:25:27.316" v="3075" actId="14100"/>
          <ac:spMkLst>
            <pc:docMk/>
            <pc:sldMk cId="2127021772" sldId="263"/>
            <ac:spMk id="3" creationId="{062790A4-62E3-404F-8B53-0DFFECF8D4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E56FC-3F91-4B0E-93E5-20947F4C876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46CD3-5262-4525-AFFA-E8EA44E8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bone or muscle.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46CD3-5262-4525-AFFA-E8EA44E854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6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46CD3-5262-4525-AFFA-E8EA44E854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can also get RSI (repetitive strain injury) by doing the same movement continuously.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46CD3-5262-4525-AFFA-E8EA44E854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sooner you start rice, the quicker the healing process- limits swelling and pain. Can do this for a bruise as well. Ice 4-8x a day. Compress-tightest away from heart.  1-2 days then you should start to notice improvement-start light activity to prevent stiffness. </a:t>
            </a:r>
            <a:r>
              <a:rPr lang="en-US" dirty="0" err="1"/>
              <a:t>Otc</a:t>
            </a:r>
            <a:r>
              <a:rPr lang="en-US" dirty="0"/>
              <a:t> meds like ibuprofen can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46CD3-5262-4525-AFFA-E8EA44E85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6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tried RICE and not getting better… bump-could be hematoma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46CD3-5262-4525-AFFA-E8EA44E854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participating in a sport activity-make suer to wear the appropriate protective gear. Mainly applies to strains and sprains. Not much to prevent bruising except avoid falls </a:t>
            </a:r>
            <a:r>
              <a:rPr lang="en-US" dirty="0" err="1"/>
              <a:t>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46CD3-5262-4525-AFFA-E8EA44E85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3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1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first-aid/first-aid-bruise/basics/art-20056663" TargetMode="External"/><Relationship Id="rId2" Type="http://schemas.openxmlformats.org/officeDocument/2006/relationships/hyperlink" Target="https://www.mayoclinic.org/diseases-conditions/sprains/symptoms-causes/syc-20377938#:~:text=The%20difference%20between%20a%20sprain,a%20muscle%20to%20a%20bon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iams.nih.gov/health-topics/sprains-and-strains#tab-treatment" TargetMode="External"/><Relationship Id="rId4" Type="http://schemas.openxmlformats.org/officeDocument/2006/relationships/hyperlink" Target="https://www.orthopedicone.com/news-events/sprains-strains-and-contusions-how-to-recognize-and-prevent-the-aches-and-pains-most-common-to-athletic-pl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BC0F33FC-6022-4D0B-BDF3-1C1A735AD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00" b="12500"/>
          <a:stretch/>
        </p:blipFill>
        <p:spPr>
          <a:xfrm>
            <a:off x="20" y="10"/>
            <a:ext cx="1219196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5FB75-8092-4A00-94A9-940576BF0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r>
              <a:rPr lang="en-US" sz="4000" dirty="0"/>
              <a:t>Bruises, Sprains and Strains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54AC7-42EC-46B8-B447-CB1EF1FC6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/>
          <a:p>
            <a:r>
              <a:rPr lang="en-US" dirty="0"/>
              <a:t>What is the difference?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608FD539-DF9A-4717-A4F9-CA3BA5ACF1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5825" y="58861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D5E6E-99E9-49DD-AD79-CF950502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en-US" sz="5400" dirty="0"/>
              <a:t>Bruises(contusion)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2789-51AA-4878-9A76-10DEE329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/>
          </a:bodyPr>
          <a:lstStyle/>
          <a:p>
            <a:r>
              <a:rPr lang="en-US" sz="1800" dirty="0"/>
              <a:t>A bruise is an injury to the tissue that causes blood vessels to break and bleed into the tissue. </a:t>
            </a:r>
          </a:p>
          <a:p>
            <a:r>
              <a:rPr lang="en-US" sz="1800" dirty="0"/>
              <a:t>The trapped blood causes the skin to turn purple/red initially then as it fades, the color changes to yellow/green.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 descr="How to Prevent Bruises and Get Rid of Them Quicker | The Doctors TV Show">
            <a:extLst>
              <a:ext uri="{FF2B5EF4-FFF2-40B4-BE49-F238E27FC236}">
                <a16:creationId xmlns:a16="http://schemas.microsoft.com/office/drawing/2014/main" id="{3F5E40E0-5CC1-4B5C-8581-43BFAE489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9775" b="2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AD44A99F-67FA-40EE-9C30-56418DB49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227" y="53971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4B6AF9AC-3CF4-4C58-A503-2EC75D92B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25C1F4D8-9670-4B56-BD70-732561AD0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256"/>
            <a:ext cx="11319456" cy="5088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74D29-065C-4D4D-AD2D-12A73D91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171" y="1288768"/>
            <a:ext cx="5322201" cy="1362547"/>
          </a:xfrm>
        </p:spPr>
        <p:txBody>
          <a:bodyPr>
            <a:normAutofit/>
          </a:bodyPr>
          <a:lstStyle/>
          <a:p>
            <a:r>
              <a:rPr lang="en-US" sz="5400" dirty="0"/>
              <a:t>Sprains</a:t>
            </a:r>
          </a:p>
        </p:txBody>
      </p:sp>
      <p:pic>
        <p:nvPicPr>
          <p:cNvPr id="3074" name="Picture 2" descr="When Your Child Has a Strain, Sprain, or Contusion | Saint Luke's Health  System">
            <a:extLst>
              <a:ext uri="{FF2B5EF4-FFF2-40B4-BE49-F238E27FC236}">
                <a16:creationId xmlns:a16="http://schemas.microsoft.com/office/drawing/2014/main" id="{2EA6780A-36F9-4929-A88F-C35DC122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098" y="1371600"/>
            <a:ext cx="2527684" cy="41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AC2D-5A48-4EB2-85EE-2C83A4BC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44" y="2709803"/>
            <a:ext cx="4962134" cy="29845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1900" dirty="0"/>
              <a:t>A sprain is an injury to the ligaments-tissue that connects one bone to another bone.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The injury is usually due to a over stretched or tear to the ligament by actions like twisting a knee or rolling of the ankle.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Pain, swelling, bruising and limited range of motion to the joint may be noticed</a:t>
            </a:r>
          </a:p>
          <a:p>
            <a:pPr>
              <a:lnSpc>
                <a:spcPct val="140000"/>
              </a:lnSpc>
            </a:pPr>
            <a:endParaRPr lang="en-US" sz="1700" dirty="0"/>
          </a:p>
        </p:txBody>
      </p:sp>
      <p:grpSp>
        <p:nvGrpSpPr>
          <p:cNvPr id="3079" name="Group 76">
            <a:extLst>
              <a:ext uri="{FF2B5EF4-FFF2-40B4-BE49-F238E27FC236}">
                <a16:creationId xmlns:a16="http://schemas.microsoft.com/office/drawing/2014/main" id="{F25E4505-3E0D-46F0-A26D-085335D2E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06624" y="-26727"/>
            <a:ext cx="3654378" cy="6874755"/>
            <a:chOff x="8306624" y="-26727"/>
            <a:chExt cx="3654378" cy="6874755"/>
          </a:xfrm>
        </p:grpSpPr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CFEBBA01-5D63-4547-B01C-06446F8EA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5128" y="67189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10">
              <a:extLst>
                <a:ext uri="{FF2B5EF4-FFF2-40B4-BE49-F238E27FC236}">
                  <a16:creationId xmlns:a16="http://schemas.microsoft.com/office/drawing/2014/main" id="{B151F0C2-EB37-4394-85D8-631C639D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2390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5">
              <a:extLst>
                <a:ext uri="{FF2B5EF4-FFF2-40B4-BE49-F238E27FC236}">
                  <a16:creationId xmlns:a16="http://schemas.microsoft.com/office/drawing/2014/main" id="{16BA0741-61D0-4B78-99A2-84727B154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028" y="7521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8">
              <a:extLst>
                <a:ext uri="{FF2B5EF4-FFF2-40B4-BE49-F238E27FC236}">
                  <a16:creationId xmlns:a16="http://schemas.microsoft.com/office/drawing/2014/main" id="{608BEE1D-8947-4860-92E2-DF5E72617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0383" y="34600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52">
              <a:extLst>
                <a:ext uri="{FF2B5EF4-FFF2-40B4-BE49-F238E27FC236}">
                  <a16:creationId xmlns:a16="http://schemas.microsoft.com/office/drawing/2014/main" id="{23477C11-8260-4FBB-821B-620D7E4C7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51204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54">
              <a:extLst>
                <a:ext uri="{FF2B5EF4-FFF2-40B4-BE49-F238E27FC236}">
                  <a16:creationId xmlns:a16="http://schemas.microsoft.com/office/drawing/2014/main" id="{E1B67178-0C14-4601-BF94-91DCCCD9E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132" y="69970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59">
              <a:extLst>
                <a:ext uri="{FF2B5EF4-FFF2-40B4-BE49-F238E27FC236}">
                  <a16:creationId xmlns:a16="http://schemas.microsoft.com/office/drawing/2014/main" id="{EDEB60C8-CA29-46D3-9AA7-9F7A1252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07744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78">
              <a:extLst>
                <a:ext uri="{FF2B5EF4-FFF2-40B4-BE49-F238E27FC236}">
                  <a16:creationId xmlns:a16="http://schemas.microsoft.com/office/drawing/2014/main" id="{9E5C2B83-454B-4951-8B08-3D617778E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88510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79">
              <a:extLst>
                <a:ext uri="{FF2B5EF4-FFF2-40B4-BE49-F238E27FC236}">
                  <a16:creationId xmlns:a16="http://schemas.microsoft.com/office/drawing/2014/main" id="{AFAD21A0-BC8E-4635-AFFB-E87CD92C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35275" y="7746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84">
              <a:extLst>
                <a:ext uri="{FF2B5EF4-FFF2-40B4-BE49-F238E27FC236}">
                  <a16:creationId xmlns:a16="http://schemas.microsoft.com/office/drawing/2014/main" id="{4B01379C-61AE-4191-B726-E8A6D84B9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0000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86">
              <a:extLst>
                <a:ext uri="{FF2B5EF4-FFF2-40B4-BE49-F238E27FC236}">
                  <a16:creationId xmlns:a16="http://schemas.microsoft.com/office/drawing/2014/main" id="{38F67446-9956-4CD9-B003-A772F215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969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06">
              <a:extLst>
                <a:ext uri="{FF2B5EF4-FFF2-40B4-BE49-F238E27FC236}">
                  <a16:creationId xmlns:a16="http://schemas.microsoft.com/office/drawing/2014/main" id="{FBA47277-EA28-45EB-80A0-64DA80757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668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110">
              <a:extLst>
                <a:ext uri="{FF2B5EF4-FFF2-40B4-BE49-F238E27FC236}">
                  <a16:creationId xmlns:a16="http://schemas.microsoft.com/office/drawing/2014/main" id="{F74A8421-8E72-4D0B-A55B-E4EC1DCAC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93392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123">
              <a:extLst>
                <a:ext uri="{FF2B5EF4-FFF2-40B4-BE49-F238E27FC236}">
                  <a16:creationId xmlns:a16="http://schemas.microsoft.com/office/drawing/2014/main" id="{779CF57F-496E-4365-8D91-7326A2120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5104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130">
              <a:extLst>
                <a:ext uri="{FF2B5EF4-FFF2-40B4-BE49-F238E27FC236}">
                  <a16:creationId xmlns:a16="http://schemas.microsoft.com/office/drawing/2014/main" id="{160F21FA-063A-4C1C-A5D4-60AD79CB2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48325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135">
              <a:extLst>
                <a:ext uri="{FF2B5EF4-FFF2-40B4-BE49-F238E27FC236}">
                  <a16:creationId xmlns:a16="http://schemas.microsoft.com/office/drawing/2014/main" id="{8FABF168-1906-4AE6-B3F5-15EEE8CAD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53261" y="6855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Freeform 25">
              <a:extLst>
                <a:ext uri="{FF2B5EF4-FFF2-40B4-BE49-F238E27FC236}">
                  <a16:creationId xmlns:a16="http://schemas.microsoft.com/office/drawing/2014/main" id="{72F9124E-1C2B-47FD-84F9-256BBABDF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1214" y="649868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31">
              <a:extLst>
                <a:ext uri="{FF2B5EF4-FFF2-40B4-BE49-F238E27FC236}">
                  <a16:creationId xmlns:a16="http://schemas.microsoft.com/office/drawing/2014/main" id="{F8E5A5B8-608D-41E9-80D8-30354569F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90137" y="6281545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36">
              <a:extLst>
                <a:ext uri="{FF2B5EF4-FFF2-40B4-BE49-F238E27FC236}">
                  <a16:creationId xmlns:a16="http://schemas.microsoft.com/office/drawing/2014/main" id="{F359FC54-371A-45E1-BC00-CC4B391E9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6020" y="607372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41">
              <a:extLst>
                <a:ext uri="{FF2B5EF4-FFF2-40B4-BE49-F238E27FC236}">
                  <a16:creationId xmlns:a16="http://schemas.microsoft.com/office/drawing/2014/main" id="{92CACDFB-D6E2-43E1-AD6A-8DEF07D6F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49">
              <a:extLst>
                <a:ext uri="{FF2B5EF4-FFF2-40B4-BE49-F238E27FC236}">
                  <a16:creationId xmlns:a16="http://schemas.microsoft.com/office/drawing/2014/main" id="{369D6F1B-277E-4BFA-802A-DBB2994A1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3831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70">
              <a:extLst>
                <a:ext uri="{FF2B5EF4-FFF2-40B4-BE49-F238E27FC236}">
                  <a16:creationId xmlns:a16="http://schemas.microsoft.com/office/drawing/2014/main" id="{D5434E53-B08F-4ACA-91A1-72DD4A438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4409" y="624712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85">
              <a:extLst>
                <a:ext uri="{FF2B5EF4-FFF2-40B4-BE49-F238E27FC236}">
                  <a16:creationId xmlns:a16="http://schemas.microsoft.com/office/drawing/2014/main" id="{31AA32B8-ECA1-4652-A7F6-C64A16483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15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87">
              <a:extLst>
                <a:ext uri="{FF2B5EF4-FFF2-40B4-BE49-F238E27FC236}">
                  <a16:creationId xmlns:a16="http://schemas.microsoft.com/office/drawing/2014/main" id="{D5A98D8E-922A-450B-BAC7-624373E87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117">
              <a:extLst>
                <a:ext uri="{FF2B5EF4-FFF2-40B4-BE49-F238E27FC236}">
                  <a16:creationId xmlns:a16="http://schemas.microsoft.com/office/drawing/2014/main" id="{1AAA8D66-0CB7-4E6F-A817-5DA6D1D9E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2050" y="597737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118">
              <a:extLst>
                <a:ext uri="{FF2B5EF4-FFF2-40B4-BE49-F238E27FC236}">
                  <a16:creationId xmlns:a16="http://schemas.microsoft.com/office/drawing/2014/main" id="{7B8A3B09-BC97-4F21-94E9-5C59526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1466" y="65550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119">
              <a:extLst>
                <a:ext uri="{FF2B5EF4-FFF2-40B4-BE49-F238E27FC236}">
                  <a16:creationId xmlns:a16="http://schemas.microsoft.com/office/drawing/2014/main" id="{3E575223-DEC9-4512-ACB3-7EF79DFE8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8140" y="628668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139">
              <a:extLst>
                <a:ext uri="{FF2B5EF4-FFF2-40B4-BE49-F238E27FC236}">
                  <a16:creationId xmlns:a16="http://schemas.microsoft.com/office/drawing/2014/main" id="{A2F60DB8-8105-41B6-A657-59AC8FAD4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3386" y="6545898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144">
              <a:extLst>
                <a:ext uri="{FF2B5EF4-FFF2-40B4-BE49-F238E27FC236}">
                  <a16:creationId xmlns:a16="http://schemas.microsoft.com/office/drawing/2014/main" id="{8E5C413D-130F-40EF-986E-3803AA2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245" y="608736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Freeform 145">
              <a:extLst>
                <a:ext uri="{FF2B5EF4-FFF2-40B4-BE49-F238E27FC236}">
                  <a16:creationId xmlns:a16="http://schemas.microsoft.com/office/drawing/2014/main" id="{AA0BCB10-8327-484F-A6E0-A2BBA90B1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2555" y="6299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8">
              <a:extLst>
                <a:ext uri="{FF2B5EF4-FFF2-40B4-BE49-F238E27FC236}">
                  <a16:creationId xmlns:a16="http://schemas.microsoft.com/office/drawing/2014/main" id="{42BBD930-764C-4A48-9EFE-3D7BD59D2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0644" y="67207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8">
              <a:extLst>
                <a:ext uri="{FF2B5EF4-FFF2-40B4-BE49-F238E27FC236}">
                  <a16:creationId xmlns:a16="http://schemas.microsoft.com/office/drawing/2014/main" id="{81F2F622-5B4D-47DB-8E8E-C6C509013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972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8">
              <a:extLst>
                <a:ext uri="{FF2B5EF4-FFF2-40B4-BE49-F238E27FC236}">
                  <a16:creationId xmlns:a16="http://schemas.microsoft.com/office/drawing/2014/main" id="{D11F209F-C153-40EF-9687-AC9B7EDC3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9149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Freeform 106">
              <a:extLst>
                <a:ext uri="{FF2B5EF4-FFF2-40B4-BE49-F238E27FC236}">
                  <a16:creationId xmlns:a16="http://schemas.microsoft.com/office/drawing/2014/main" id="{F2C892FE-0BCC-436C-A56C-75F22A532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8399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106">
              <a:extLst>
                <a:ext uri="{FF2B5EF4-FFF2-40B4-BE49-F238E27FC236}">
                  <a16:creationId xmlns:a16="http://schemas.microsoft.com/office/drawing/2014/main" id="{C04D8270-78E5-442F-A13E-8F36B46DA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8303" y="671451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8">
              <a:extLst>
                <a:ext uri="{FF2B5EF4-FFF2-40B4-BE49-F238E27FC236}">
                  <a16:creationId xmlns:a16="http://schemas.microsoft.com/office/drawing/2014/main" id="{2364C396-D32B-4204-BE3D-7978AEC4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9013" y="66921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10">
              <a:extLst>
                <a:ext uri="{FF2B5EF4-FFF2-40B4-BE49-F238E27FC236}">
                  <a16:creationId xmlns:a16="http://schemas.microsoft.com/office/drawing/2014/main" id="{94890050-B99A-49B3-AA43-B907D7BC4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6038" y="101916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15">
              <a:extLst>
                <a:ext uri="{FF2B5EF4-FFF2-40B4-BE49-F238E27FC236}">
                  <a16:creationId xmlns:a16="http://schemas.microsoft.com/office/drawing/2014/main" id="{4F10F360-2A8A-47C7-97F1-39C21A3E0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9968" y="616113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18">
              <a:extLst>
                <a:ext uri="{FF2B5EF4-FFF2-40B4-BE49-F238E27FC236}">
                  <a16:creationId xmlns:a16="http://schemas.microsoft.com/office/drawing/2014/main" id="{B941FB0E-BF49-4CEF-8D20-36B788D3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03382" y="359370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52">
              <a:extLst>
                <a:ext uri="{FF2B5EF4-FFF2-40B4-BE49-F238E27FC236}">
                  <a16:creationId xmlns:a16="http://schemas.microsoft.com/office/drawing/2014/main" id="{162B6B81-4CA7-440F-8815-60920B960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85089" y="42417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54">
              <a:extLst>
                <a:ext uri="{FF2B5EF4-FFF2-40B4-BE49-F238E27FC236}">
                  <a16:creationId xmlns:a16="http://schemas.microsoft.com/office/drawing/2014/main" id="{D5ECC74F-C23A-4D14-8843-30C85D26D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017" y="58780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59">
              <a:extLst>
                <a:ext uri="{FF2B5EF4-FFF2-40B4-BE49-F238E27FC236}">
                  <a16:creationId xmlns:a16="http://schemas.microsoft.com/office/drawing/2014/main" id="{169EAE32-FA5D-417A-9E3D-ED5FC3A9C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41629" y="22908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78">
              <a:extLst>
                <a:ext uri="{FF2B5EF4-FFF2-40B4-BE49-F238E27FC236}">
                  <a16:creationId xmlns:a16="http://schemas.microsoft.com/office/drawing/2014/main" id="{81E3B909-6FF7-4890-B0F9-AF994930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22395" y="69462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84">
              <a:extLst>
                <a:ext uri="{FF2B5EF4-FFF2-40B4-BE49-F238E27FC236}">
                  <a16:creationId xmlns:a16="http://schemas.microsoft.com/office/drawing/2014/main" id="{8A143A49-AE2E-4E58-80F5-ED3669450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03885" y="49003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86">
              <a:extLst>
                <a:ext uri="{FF2B5EF4-FFF2-40B4-BE49-F238E27FC236}">
                  <a16:creationId xmlns:a16="http://schemas.microsoft.com/office/drawing/2014/main" id="{CABDA8BE-A80E-4A04-8F32-5125E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13854" y="14402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106">
              <a:extLst>
                <a:ext uri="{FF2B5EF4-FFF2-40B4-BE49-F238E27FC236}">
                  <a16:creationId xmlns:a16="http://schemas.microsoft.com/office/drawing/2014/main" id="{F6679A4D-9FFD-4D03-9A13-3A08FDCE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2083" y="5626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110">
              <a:extLst>
                <a:ext uri="{FF2B5EF4-FFF2-40B4-BE49-F238E27FC236}">
                  <a16:creationId xmlns:a16="http://schemas.microsoft.com/office/drawing/2014/main" id="{F8AE33DF-4319-45F4-A184-8C61154F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1975" y="2704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123">
              <a:extLst>
                <a:ext uri="{FF2B5EF4-FFF2-40B4-BE49-F238E27FC236}">
                  <a16:creationId xmlns:a16="http://schemas.microsoft.com/office/drawing/2014/main" id="{203B12AA-A3BD-4B7B-B036-18BB77234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71582" y="741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130">
              <a:extLst>
                <a:ext uri="{FF2B5EF4-FFF2-40B4-BE49-F238E27FC236}">
                  <a16:creationId xmlns:a16="http://schemas.microsoft.com/office/drawing/2014/main" id="{8B3AB77A-1475-48E6-B794-BAFBE891F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8329" y="113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135">
              <a:extLst>
                <a:ext uri="{FF2B5EF4-FFF2-40B4-BE49-F238E27FC236}">
                  <a16:creationId xmlns:a16="http://schemas.microsoft.com/office/drawing/2014/main" id="{799215C2-6C9A-474F-A5A4-C0B64A7F8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98771" y="58420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25">
              <a:extLst>
                <a:ext uri="{FF2B5EF4-FFF2-40B4-BE49-F238E27FC236}">
                  <a16:creationId xmlns:a16="http://schemas.microsoft.com/office/drawing/2014/main" id="{4CE3BA64-0E28-4234-BB1F-291B79709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5099" y="647184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31">
              <a:extLst>
                <a:ext uri="{FF2B5EF4-FFF2-40B4-BE49-F238E27FC236}">
                  <a16:creationId xmlns:a16="http://schemas.microsoft.com/office/drawing/2014/main" id="{67D91C73-C376-4277-9EFD-9FD0470A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4022" y="625470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41">
              <a:extLst>
                <a:ext uri="{FF2B5EF4-FFF2-40B4-BE49-F238E27FC236}">
                  <a16:creationId xmlns:a16="http://schemas.microsoft.com/office/drawing/2014/main" id="{3B663AEA-3170-47F1-999C-74A61A961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72976" y="62320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49">
              <a:extLst>
                <a:ext uri="{FF2B5EF4-FFF2-40B4-BE49-F238E27FC236}">
                  <a16:creationId xmlns:a16="http://schemas.microsoft.com/office/drawing/2014/main" id="{D1A61960-42E0-4162-9516-2A7EC18F9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7716" y="648150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70">
              <a:extLst>
                <a:ext uri="{FF2B5EF4-FFF2-40B4-BE49-F238E27FC236}">
                  <a16:creationId xmlns:a16="http://schemas.microsoft.com/office/drawing/2014/main" id="{409D0999-B4C1-4806-8388-89F9DA6CB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08294" y="622028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85">
              <a:extLst>
                <a:ext uri="{FF2B5EF4-FFF2-40B4-BE49-F238E27FC236}">
                  <a16:creationId xmlns:a16="http://schemas.microsoft.com/office/drawing/2014/main" id="{D281BE1A-6972-4D40-B89F-7D3B35E0A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1700" y="640817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87">
              <a:extLst>
                <a:ext uri="{FF2B5EF4-FFF2-40B4-BE49-F238E27FC236}">
                  <a16:creationId xmlns:a16="http://schemas.microsoft.com/office/drawing/2014/main" id="{101325E8-3735-4D9E-AD4A-940C5B14F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9179" y="663121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103">
              <a:extLst>
                <a:ext uri="{FF2B5EF4-FFF2-40B4-BE49-F238E27FC236}">
                  <a16:creationId xmlns:a16="http://schemas.microsoft.com/office/drawing/2014/main" id="{0B6F7609-A46F-495F-ACA3-C299FBDD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0314" y="6723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117">
              <a:extLst>
                <a:ext uri="{FF2B5EF4-FFF2-40B4-BE49-F238E27FC236}">
                  <a16:creationId xmlns:a16="http://schemas.microsoft.com/office/drawing/2014/main" id="{A0A8F5DC-6AEA-4EE6-B393-417DA1EDA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05935" y="595053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118">
              <a:extLst>
                <a:ext uri="{FF2B5EF4-FFF2-40B4-BE49-F238E27FC236}">
                  <a16:creationId xmlns:a16="http://schemas.microsoft.com/office/drawing/2014/main" id="{7EEFD3A9-D993-4A34-849E-2CC00645F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69356" y="60299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119">
              <a:extLst>
                <a:ext uri="{FF2B5EF4-FFF2-40B4-BE49-F238E27FC236}">
                  <a16:creationId xmlns:a16="http://schemas.microsoft.com/office/drawing/2014/main" id="{5C65C06C-6AE3-4741-A0B0-AB4626AA8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210" y="6020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139">
              <a:extLst>
                <a:ext uri="{FF2B5EF4-FFF2-40B4-BE49-F238E27FC236}">
                  <a16:creationId xmlns:a16="http://schemas.microsoft.com/office/drawing/2014/main" id="{E1086A18-29F9-4452-B314-8C415983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1556" y="59954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144">
              <a:extLst>
                <a:ext uri="{FF2B5EF4-FFF2-40B4-BE49-F238E27FC236}">
                  <a16:creationId xmlns:a16="http://schemas.microsoft.com/office/drawing/2014/main" id="{04F4D575-818F-4EDA-8D6F-4FB2DE67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4846" y="59883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145">
              <a:extLst>
                <a:ext uri="{FF2B5EF4-FFF2-40B4-BE49-F238E27FC236}">
                  <a16:creationId xmlns:a16="http://schemas.microsoft.com/office/drawing/2014/main" id="{0E161E48-85EB-4A49-BC06-364995C51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52201" y="601694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8">
              <a:extLst>
                <a:ext uri="{FF2B5EF4-FFF2-40B4-BE49-F238E27FC236}">
                  <a16:creationId xmlns:a16="http://schemas.microsoft.com/office/drawing/2014/main" id="{12412E23-0A88-4F9B-93D5-83AB1CB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27047" y="600146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Freeform 8">
              <a:extLst>
                <a:ext uri="{FF2B5EF4-FFF2-40B4-BE49-F238E27FC236}">
                  <a16:creationId xmlns:a16="http://schemas.microsoft.com/office/drawing/2014/main" id="{35CA5C8C-D72C-482D-9453-B29DFEEE4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857" y="84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Freeform 8">
              <a:extLst>
                <a:ext uri="{FF2B5EF4-FFF2-40B4-BE49-F238E27FC236}">
                  <a16:creationId xmlns:a16="http://schemas.microsoft.com/office/drawing/2014/main" id="{9A71EDCD-24BC-4A17-9B64-DC1E2858A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07099" y="47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Freeform 106">
              <a:extLst>
                <a:ext uri="{FF2B5EF4-FFF2-40B4-BE49-F238E27FC236}">
                  <a16:creationId xmlns:a16="http://schemas.microsoft.com/office/drawing/2014/main" id="{A50F6063-95E3-4BDF-B880-F33DCD1E2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7538" y="3516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Freeform 106">
              <a:extLst>
                <a:ext uri="{FF2B5EF4-FFF2-40B4-BE49-F238E27FC236}">
                  <a16:creationId xmlns:a16="http://schemas.microsoft.com/office/drawing/2014/main" id="{E1FA8E71-2DDE-4E51-9875-B964A6934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2188" y="668767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Freeform 10">
              <a:extLst>
                <a:ext uri="{FF2B5EF4-FFF2-40B4-BE49-F238E27FC236}">
                  <a16:creationId xmlns:a16="http://schemas.microsoft.com/office/drawing/2014/main" id="{199A2DF2-B31D-408E-8626-2C40CC0B2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88271" y="768405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Freeform 18">
              <a:extLst>
                <a:ext uri="{FF2B5EF4-FFF2-40B4-BE49-F238E27FC236}">
                  <a16:creationId xmlns:a16="http://schemas.microsoft.com/office/drawing/2014/main" id="{C83EF657-5D67-4019-9E20-17CCD4C58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2334" y="815921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Freeform 8">
              <a:extLst>
                <a:ext uri="{FF2B5EF4-FFF2-40B4-BE49-F238E27FC236}">
                  <a16:creationId xmlns:a16="http://schemas.microsoft.com/office/drawing/2014/main" id="{3B992048-CE4D-4C79-8265-F49ACF10D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343" y="668396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2" name="Freeform 10">
              <a:extLst>
                <a:ext uri="{FF2B5EF4-FFF2-40B4-BE49-F238E27FC236}">
                  <a16:creationId xmlns:a16="http://schemas.microsoft.com/office/drawing/2014/main" id="{2B94DB80-B7D1-4170-88A2-6E4EC5524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5368" y="11763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Freeform 15">
              <a:extLst>
                <a:ext uri="{FF2B5EF4-FFF2-40B4-BE49-F238E27FC236}">
                  <a16:creationId xmlns:a16="http://schemas.microsoft.com/office/drawing/2014/main" id="{2F8AE45B-8CBB-4DA9-8248-23615828C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9298" y="63183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Freeform 18">
              <a:extLst>
                <a:ext uri="{FF2B5EF4-FFF2-40B4-BE49-F238E27FC236}">
                  <a16:creationId xmlns:a16="http://schemas.microsoft.com/office/drawing/2014/main" id="{22F566CA-D7F1-40DD-A2DC-740587F59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2712" y="37508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5" name="Freeform 19">
              <a:extLst>
                <a:ext uri="{FF2B5EF4-FFF2-40B4-BE49-F238E27FC236}">
                  <a16:creationId xmlns:a16="http://schemas.microsoft.com/office/drawing/2014/main" id="{25703CD1-3965-43FB-8408-77151BBD2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2630" y="2061963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Freeform 20">
              <a:extLst>
                <a:ext uri="{FF2B5EF4-FFF2-40B4-BE49-F238E27FC236}">
                  <a16:creationId xmlns:a16="http://schemas.microsoft.com/office/drawing/2014/main" id="{8236AF27-E29A-4BE1-835F-3E58632F5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7393" y="2259521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7" name="Freeform 22">
              <a:extLst>
                <a:ext uri="{FF2B5EF4-FFF2-40B4-BE49-F238E27FC236}">
                  <a16:creationId xmlns:a16="http://schemas.microsoft.com/office/drawing/2014/main" id="{C127F179-C992-4D40-B186-06818A77C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6732" y="108936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8" name="Freeform 23">
              <a:extLst>
                <a:ext uri="{FF2B5EF4-FFF2-40B4-BE49-F238E27FC236}">
                  <a16:creationId xmlns:a16="http://schemas.microsoft.com/office/drawing/2014/main" id="{6B0E5B35-D3B7-4BEB-839F-D258E79A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0419" y="8767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" name="Freeform 26">
              <a:extLst>
                <a:ext uri="{FF2B5EF4-FFF2-40B4-BE49-F238E27FC236}">
                  <a16:creationId xmlns:a16="http://schemas.microsoft.com/office/drawing/2014/main" id="{0A5309F9-3D88-4474-ABD7-B61C20EEA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7643" y="136050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Freeform 27">
              <a:extLst>
                <a:ext uri="{FF2B5EF4-FFF2-40B4-BE49-F238E27FC236}">
                  <a16:creationId xmlns:a16="http://schemas.microsoft.com/office/drawing/2014/main" id="{C4D0EC36-D809-4017-A7B7-70EF53250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8119" y="179760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Freeform 28">
              <a:extLst>
                <a:ext uri="{FF2B5EF4-FFF2-40B4-BE49-F238E27FC236}">
                  <a16:creationId xmlns:a16="http://schemas.microsoft.com/office/drawing/2014/main" id="{FBDEBED8-29DF-4480-8174-2215AF3ED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03" y="157501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Freeform 30">
              <a:extLst>
                <a:ext uri="{FF2B5EF4-FFF2-40B4-BE49-F238E27FC236}">
                  <a16:creationId xmlns:a16="http://schemas.microsoft.com/office/drawing/2014/main" id="{3444EF1F-615A-46FF-ABD9-F8C3E27AF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0453" y="111811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Freeform 43">
              <a:extLst>
                <a:ext uri="{FF2B5EF4-FFF2-40B4-BE49-F238E27FC236}">
                  <a16:creationId xmlns:a16="http://schemas.microsoft.com/office/drawing/2014/main" id="{47063C05-57F6-44CA-9FD0-6206D1A0C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5807" y="2931340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4" name="Freeform 51">
              <a:extLst>
                <a:ext uri="{FF2B5EF4-FFF2-40B4-BE49-F238E27FC236}">
                  <a16:creationId xmlns:a16="http://schemas.microsoft.com/office/drawing/2014/main" id="{73C07EAB-D311-4701-AF3F-FB2F55FEC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8630" y="94833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5" name="Freeform 52">
              <a:extLst>
                <a:ext uri="{FF2B5EF4-FFF2-40B4-BE49-F238E27FC236}">
                  <a16:creationId xmlns:a16="http://schemas.microsoft.com/office/drawing/2014/main" id="{26072D6D-FE3B-47A4-8F9D-711D9F617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4419" y="41599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6" name="Freeform 53">
              <a:extLst>
                <a:ext uri="{FF2B5EF4-FFF2-40B4-BE49-F238E27FC236}">
                  <a16:creationId xmlns:a16="http://schemas.microsoft.com/office/drawing/2014/main" id="{0FAA55A3-30BC-408E-8D76-63F4A114E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3124" y="115496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94A75CDE-F5FD-4343-800E-D6683426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47" y="57961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BDB3210B-EBD6-49C4-B615-F17B281B0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5360" y="142879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D85BCAD4-3F0F-401D-8253-E514BE04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415" y="233359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176EC456-36D0-4751-86EE-E8E5D48EB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509" y="163854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9">
              <a:extLst>
                <a:ext uri="{FF2B5EF4-FFF2-40B4-BE49-F238E27FC236}">
                  <a16:creationId xmlns:a16="http://schemas.microsoft.com/office/drawing/2014/main" id="{E6CC98B0-1624-48FE-98C5-66620ECF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0959" y="22089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0">
              <a:extLst>
                <a:ext uri="{FF2B5EF4-FFF2-40B4-BE49-F238E27FC236}">
                  <a16:creationId xmlns:a16="http://schemas.microsoft.com/office/drawing/2014/main" id="{8D98D9B3-C3C3-42B4-A836-2FDAAF9F2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190" y="186833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1">
              <a:extLst>
                <a:ext uri="{FF2B5EF4-FFF2-40B4-BE49-F238E27FC236}">
                  <a16:creationId xmlns:a16="http://schemas.microsoft.com/office/drawing/2014/main" id="{A203AABB-A7B2-4544-88FB-2DB3A7CCC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139" y="21137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8">
              <a:extLst>
                <a:ext uri="{FF2B5EF4-FFF2-40B4-BE49-F238E27FC236}">
                  <a16:creationId xmlns:a16="http://schemas.microsoft.com/office/drawing/2014/main" id="{680D5D17-AC96-4E0F-ADB9-FCE1FF4C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1181" y="7894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4">
              <a:extLst>
                <a:ext uri="{FF2B5EF4-FFF2-40B4-BE49-F238E27FC236}">
                  <a16:creationId xmlns:a16="http://schemas.microsoft.com/office/drawing/2014/main" id="{BF0C7978-F9E2-4005-9574-15B3FB553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061" y="36589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6">
              <a:extLst>
                <a:ext uri="{FF2B5EF4-FFF2-40B4-BE49-F238E27FC236}">
                  <a16:creationId xmlns:a16="http://schemas.microsoft.com/office/drawing/2014/main" id="{9CC06248-C521-4E65-9620-07D06F893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223" y="14181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06">
              <a:extLst>
                <a:ext uri="{FF2B5EF4-FFF2-40B4-BE49-F238E27FC236}">
                  <a16:creationId xmlns:a16="http://schemas.microsoft.com/office/drawing/2014/main" id="{705B6C10-6A43-4BBE-A52C-DC2DAECAF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8826" y="55445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0">
              <a:extLst>
                <a:ext uri="{FF2B5EF4-FFF2-40B4-BE49-F238E27FC236}">
                  <a16:creationId xmlns:a16="http://schemas.microsoft.com/office/drawing/2014/main" id="{5BA4A0DD-7264-46BB-8644-3C50941C9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6550" y="30662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2">
              <a:extLst>
                <a:ext uri="{FF2B5EF4-FFF2-40B4-BE49-F238E27FC236}">
                  <a16:creationId xmlns:a16="http://schemas.microsoft.com/office/drawing/2014/main" id="{B452AC30-E9F4-4529-BD6E-5ADCDA533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844" y="7332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3">
              <a:extLst>
                <a:ext uri="{FF2B5EF4-FFF2-40B4-BE49-F238E27FC236}">
                  <a16:creationId xmlns:a16="http://schemas.microsoft.com/office/drawing/2014/main" id="{68EDA7F2-4EE5-4AEC-A504-CB08F6B9A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8262" y="17902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0">
              <a:extLst>
                <a:ext uri="{FF2B5EF4-FFF2-40B4-BE49-F238E27FC236}">
                  <a16:creationId xmlns:a16="http://schemas.microsoft.com/office/drawing/2014/main" id="{5E189D22-8F54-46F8-9611-4F1FCC31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1483" y="46827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5">
              <a:extLst>
                <a:ext uri="{FF2B5EF4-FFF2-40B4-BE49-F238E27FC236}">
                  <a16:creationId xmlns:a16="http://schemas.microsoft.com/office/drawing/2014/main" id="{B761794A-7FCE-4DAA-B710-803CA99FA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89" y="68845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20995D3A-FC68-4B79-9632-2BB10ECA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3278" y="2730591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49C159BB-7257-4A09-8C12-6AF61D711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2140" y="50129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F5CD4467-A569-43CF-86A0-79473F580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3235" y="244427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E4FC1A14-AE5B-4899-95DD-9C56237DA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1683" y="477570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EC77E2DE-CC58-4107-A404-885D2613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9821" y="449523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0E497A22-C9CB-4ADE-AE43-9E6768B22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0182" y="423399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64056CC8-26C8-4739-B9F7-0F23B778A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958" y="373151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CABABB06-E976-4F92-836D-60FC8F8D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423" y="3135487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FD9DF2A8-9AFC-48B4-BF3A-14B73A84F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063" y="337541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C8825D2E-6C88-42BD-9C25-F3B9B332E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0798" y="397454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DE603ADB-B4D2-4A70-B88F-260F1D318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5777" y="541913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C2878743-161E-4A64-8B65-B4FCBF7B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3768" y="569839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2A12C28B-23E2-44A5-ADB5-361EA9847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745" y="641981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9">
              <a:extLst>
                <a:ext uri="{FF2B5EF4-FFF2-40B4-BE49-F238E27FC236}">
                  <a16:creationId xmlns:a16="http://schemas.microsoft.com/office/drawing/2014/main" id="{0C654FE1-36CF-4690-9309-DABBF02F3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651" y="593709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1">
              <a:extLst>
                <a:ext uri="{FF2B5EF4-FFF2-40B4-BE49-F238E27FC236}">
                  <a16:creationId xmlns:a16="http://schemas.microsoft.com/office/drawing/2014/main" id="{7D6AB6E9-0118-49A0-8EBF-B42E9F738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534" y="6182401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2">
              <a:extLst>
                <a:ext uri="{FF2B5EF4-FFF2-40B4-BE49-F238E27FC236}">
                  <a16:creationId xmlns:a16="http://schemas.microsoft.com/office/drawing/2014/main" id="{69778DD7-B38B-4E4F-8202-45BA1DC3B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532" y="326157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3">
              <a:extLst>
                <a:ext uri="{FF2B5EF4-FFF2-40B4-BE49-F238E27FC236}">
                  <a16:creationId xmlns:a16="http://schemas.microsoft.com/office/drawing/2014/main" id="{BD9887A7-6930-4D93-9DFD-01CA3CFB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445" y="4352882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4">
              <a:extLst>
                <a:ext uri="{FF2B5EF4-FFF2-40B4-BE49-F238E27FC236}">
                  <a16:creationId xmlns:a16="http://schemas.microsoft.com/office/drawing/2014/main" id="{4052AE48-583B-48C9-A247-060CA2896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061" y="5349630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5">
              <a:extLst>
                <a:ext uri="{FF2B5EF4-FFF2-40B4-BE49-F238E27FC236}">
                  <a16:creationId xmlns:a16="http://schemas.microsoft.com/office/drawing/2014/main" id="{9FD5A422-7830-4B7A-A2ED-CA92A12C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027" y="456110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6">
              <a:extLst>
                <a:ext uri="{FF2B5EF4-FFF2-40B4-BE49-F238E27FC236}">
                  <a16:creationId xmlns:a16="http://schemas.microsoft.com/office/drawing/2014/main" id="{F9916F67-3F6A-4C0C-A067-87AF502B9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012094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F0CE1BEA-482A-497E-B5E5-8285D2A28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30" y="3025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8">
              <a:extLst>
                <a:ext uri="{FF2B5EF4-FFF2-40B4-BE49-F238E27FC236}">
                  <a16:creationId xmlns:a16="http://schemas.microsoft.com/office/drawing/2014/main" id="{183BC246-BF63-4530-91A0-7BC015C6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599" y="4865727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9">
              <a:extLst>
                <a:ext uri="{FF2B5EF4-FFF2-40B4-BE49-F238E27FC236}">
                  <a16:creationId xmlns:a16="http://schemas.microsoft.com/office/drawing/2014/main" id="{9377B4B9-6ED2-4872-9CFB-829BA2BEB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707" y="5106848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0">
              <a:extLst>
                <a:ext uri="{FF2B5EF4-FFF2-40B4-BE49-F238E27FC236}">
                  <a16:creationId xmlns:a16="http://schemas.microsoft.com/office/drawing/2014/main" id="{0247E12E-39D9-4F0A-9185-30B9196F1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671" y="256354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1">
              <a:extLst>
                <a:ext uri="{FF2B5EF4-FFF2-40B4-BE49-F238E27FC236}">
                  <a16:creationId xmlns:a16="http://schemas.microsoft.com/office/drawing/2014/main" id="{BFEB6B5F-CFDA-4E9B-9679-E2FE14DCC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24410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2">
              <a:extLst>
                <a:ext uri="{FF2B5EF4-FFF2-40B4-BE49-F238E27FC236}">
                  <a16:creationId xmlns:a16="http://schemas.microsoft.com/office/drawing/2014/main" id="{C7748D9D-4952-4BDA-A2D2-79CCCEBF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899" y="555121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EEB14017-87F5-46EA-991E-69B78C60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8122" y="40462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0289F161-F1B2-45F1-9E6E-79B9FB2CD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5971" y="580207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22AEAE03-AEFB-44B9-84C4-4108C54D9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030" y="2796168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AC29BBAF-F380-49E2-A981-6892986B8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175" y="3815119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A66B5C6-6339-49B7-B4DD-55A23AE24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8432" y="35816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914C6C7D-5E58-4233-8DDA-A30F9CCCD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046" y="647331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0">
              <a:extLst>
                <a:ext uri="{FF2B5EF4-FFF2-40B4-BE49-F238E27FC236}">
                  <a16:creationId xmlns:a16="http://schemas.microsoft.com/office/drawing/2014/main" id="{F714D64F-6362-4339-A494-157C35F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330" y="625462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5">
              <a:extLst>
                <a:ext uri="{FF2B5EF4-FFF2-40B4-BE49-F238E27FC236}">
                  <a16:creationId xmlns:a16="http://schemas.microsoft.com/office/drawing/2014/main" id="{291AFE89-581C-4100-9E75-FBFE3B3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8772" y="651252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7">
              <a:extLst>
                <a:ext uri="{FF2B5EF4-FFF2-40B4-BE49-F238E27FC236}">
                  <a16:creationId xmlns:a16="http://schemas.microsoft.com/office/drawing/2014/main" id="{AD4A100C-BD8A-47B9-98DF-A89593D4B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3743" y="66973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3">
              <a:extLst>
                <a:ext uri="{FF2B5EF4-FFF2-40B4-BE49-F238E27FC236}">
                  <a16:creationId xmlns:a16="http://schemas.microsoft.com/office/drawing/2014/main" id="{67CF13AE-D393-4F1F-A0D4-CB4EF09D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5018" y="608943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7">
              <a:extLst>
                <a:ext uri="{FF2B5EF4-FFF2-40B4-BE49-F238E27FC236}">
                  <a16:creationId xmlns:a16="http://schemas.microsoft.com/office/drawing/2014/main" id="{1C40F757-52FD-4397-8D3B-BAAE3CAA8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4971" y="594234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18">
              <a:extLst>
                <a:ext uri="{FF2B5EF4-FFF2-40B4-BE49-F238E27FC236}">
                  <a16:creationId xmlns:a16="http://schemas.microsoft.com/office/drawing/2014/main" id="{AFB44554-A46E-4ABF-985F-9F1373F4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4271" y="66154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9">
              <a:extLst>
                <a:ext uri="{FF2B5EF4-FFF2-40B4-BE49-F238E27FC236}">
                  <a16:creationId xmlns:a16="http://schemas.microsoft.com/office/drawing/2014/main" id="{9D73DFC7-DA1B-4BB7-BEED-58964E7C4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378" y="635682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39">
              <a:extLst>
                <a:ext uri="{FF2B5EF4-FFF2-40B4-BE49-F238E27FC236}">
                  <a16:creationId xmlns:a16="http://schemas.microsoft.com/office/drawing/2014/main" id="{7A79C604-3A80-4307-8135-1E598DE8D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6307" y="652451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44">
              <a:extLst>
                <a:ext uri="{FF2B5EF4-FFF2-40B4-BE49-F238E27FC236}">
                  <a16:creationId xmlns:a16="http://schemas.microsoft.com/office/drawing/2014/main" id="{4BA84D6B-68D3-4CB8-B469-DE762E2A8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9166" y="6052331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45">
              <a:extLst>
                <a:ext uri="{FF2B5EF4-FFF2-40B4-BE49-F238E27FC236}">
                  <a16:creationId xmlns:a16="http://schemas.microsoft.com/office/drawing/2014/main" id="{7E545DE1-7FB2-4352-B269-221E9F9B0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5476" y="626399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">
              <a:extLst>
                <a:ext uri="{FF2B5EF4-FFF2-40B4-BE49-F238E27FC236}">
                  <a16:creationId xmlns:a16="http://schemas.microsoft.com/office/drawing/2014/main" id="{0C828C7E-B8E1-49AA-B347-6718A2E5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2019" y="671375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">
              <a:extLst>
                <a:ext uri="{FF2B5EF4-FFF2-40B4-BE49-F238E27FC236}">
                  <a16:creationId xmlns:a16="http://schemas.microsoft.com/office/drawing/2014/main" id="{C9F0AA56-EBC6-4DFF-B579-0C273C4EC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187" y="29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525179BD-87FA-498D-B2FA-1D9E181B4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07" y="625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6">
              <a:extLst>
                <a:ext uri="{FF2B5EF4-FFF2-40B4-BE49-F238E27FC236}">
                  <a16:creationId xmlns:a16="http://schemas.microsoft.com/office/drawing/2014/main" id="{E2B5DFEF-C92E-4975-982C-D4504C546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3460" y="2746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6">
              <a:extLst>
                <a:ext uri="{FF2B5EF4-FFF2-40B4-BE49-F238E27FC236}">
                  <a16:creationId xmlns:a16="http://schemas.microsoft.com/office/drawing/2014/main" id="{5D39FC93-96CA-4E79-A082-390E743A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113" y="673212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9">
              <a:extLst>
                <a:ext uri="{FF2B5EF4-FFF2-40B4-BE49-F238E27FC236}">
                  <a16:creationId xmlns:a16="http://schemas.microsoft.com/office/drawing/2014/main" id="{59433BE7-B138-4615-8446-988E3A0D0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3190" y="6095189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1">
              <a:extLst>
                <a:ext uri="{FF2B5EF4-FFF2-40B4-BE49-F238E27FC236}">
                  <a16:creationId xmlns:a16="http://schemas.microsoft.com/office/drawing/2014/main" id="{186B6C82-5D2C-42C8-9B0F-0D5C5E20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2292" y="522892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1">
              <a:extLst>
                <a:ext uri="{FF2B5EF4-FFF2-40B4-BE49-F238E27FC236}">
                  <a16:creationId xmlns:a16="http://schemas.microsoft.com/office/drawing/2014/main" id="{E8C3F346-F506-4018-80D8-A55EECC98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6598" y="52721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slide 3">
            <a:hlinkClick r:id="" action="ppaction://media"/>
            <a:extLst>
              <a:ext uri="{FF2B5EF4-FFF2-40B4-BE49-F238E27FC236}">
                <a16:creationId xmlns:a16="http://schemas.microsoft.com/office/drawing/2014/main" id="{917823D8-7DC3-4678-9884-D86349E8A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96979" y="52204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511DC-9794-40F6-9DC2-A0B70ED5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6021937" cy="1372823"/>
          </a:xfrm>
        </p:spPr>
        <p:txBody>
          <a:bodyPr>
            <a:normAutofit/>
          </a:bodyPr>
          <a:lstStyle/>
          <a:p>
            <a:r>
              <a:rPr lang="en-US" sz="5400" dirty="0"/>
              <a:t>Strains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7D27C-B9F2-43FA-8FC7-DE9BDDC6A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6021936" cy="430563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900" dirty="0"/>
              <a:t>A strain is an injury to  the muscle and tendons (tissue that attaches muscle to bone) caused by sudden pulling or over stretching.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A sprain can happen abruptly or over several days/weeks. 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Most are caused by overusing a muscle and lifting heavy objects the wrong way. </a:t>
            </a:r>
          </a:p>
          <a:p>
            <a:pPr>
              <a:lnSpc>
                <a:spcPct val="140000"/>
              </a:lnSpc>
            </a:pPr>
            <a:r>
              <a:rPr lang="en-US" sz="1900" dirty="0"/>
              <a:t>Pain, swelling, muscle spasms, cramping and muscle weakness may be noticed.</a:t>
            </a:r>
          </a:p>
          <a:p>
            <a:pPr>
              <a:lnSpc>
                <a:spcPct val="140000"/>
              </a:lnSpc>
            </a:pPr>
            <a:endParaRPr lang="en-US" sz="19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BB3E56-58E4-4241-80A5-0A3DEA17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8159" y="47194"/>
            <a:ext cx="687615" cy="6763668"/>
            <a:chOff x="7571232" y="-41657"/>
            <a:chExt cx="687615" cy="686954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3AC22CA4-E875-4C4A-8736-160F02E9C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9384" y="44594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DA8E99E9-915E-4D1B-86EE-C5E9F3396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612" y="65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8A8FDF86-381B-4339-AE71-C739F33E5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66015" y="17179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89042F4A-7349-4093-838E-857FA6B2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569214" y="638107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D705AD75-E322-41A8-BE03-7027171A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915" y="671856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35514E55-A824-4255-99EC-9DFB1315E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474" y="64711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C22CD2BF-BA4E-4802-9D93-23FBB1700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6307" y="620655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AE44CECE-5DC6-484C-941F-ADFB1DE2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2902" y="600674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23603EFD-E9B6-4B0B-AD51-2EC3A171E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4886" y="5107014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698B95A2-61FA-47A8-9AC4-FC86F5B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7005" y="577252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0">
              <a:extLst>
                <a:ext uri="{FF2B5EF4-FFF2-40B4-BE49-F238E27FC236}">
                  <a16:creationId xmlns:a16="http://schemas.microsoft.com/office/drawing/2014/main" id="{B3F27A11-DA5F-4D16-9021-89BFF3A9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72" y="556720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1">
              <a:extLst>
                <a:ext uri="{FF2B5EF4-FFF2-40B4-BE49-F238E27FC236}">
                  <a16:creationId xmlns:a16="http://schemas.microsoft.com/office/drawing/2014/main" id="{0A6F2081-096E-434F-9362-3FA93153A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9572" y="530265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D66FE76B-2D2C-421A-96A9-7B2773C9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6123" y="635714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C3FB7D92-FBC4-499B-A0C5-25F9B15F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6708" y="5245998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BB8B5031-ED92-4F7A-BAB6-6861F7C1C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278" y="5489668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27A8A654-6DE2-4BCB-9D41-3B5EE2AB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56063" y="571632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07A85E2-1DBD-4BD7-981B-A8C9EEA9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362" y="605952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4FEDB90-F573-4741-B80C-B545B2048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30917" y="545428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E9F00CB5-6EDE-4216-A827-D6E5FC26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9253" y="659822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284B43DE-8FEB-48F2-B798-0F3AFC26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438" y="413725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1E98C2C7-3645-4E8F-B105-C48030245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3435" y="307694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9D095602-3BCC-4049-A4A7-EC40A21F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343" y="2070649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F785A0EA-EDA5-4619-98BD-1E38A3C57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94235" y="285893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7A5BDB18-7690-4A4F-813D-ED9A798F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38999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5126589D-1974-485F-92A3-5DFFAE942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6283" y="4357686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81E6DAD4-1893-4F17-8A0C-2CD9C391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6208" y="256981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9">
              <a:extLst>
                <a:ext uri="{FF2B5EF4-FFF2-40B4-BE49-F238E27FC236}">
                  <a16:creationId xmlns:a16="http://schemas.microsoft.com/office/drawing/2014/main" id="{DFDF8F60-AA94-4295-9584-DA9A188F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555" y="231645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E0B1BA57-59A8-4EC3-A4DD-360EC5F5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47" y="485975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id="{40565820-A8BD-488E-A6BC-BAAE809BD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1824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2">
              <a:extLst>
                <a:ext uri="{FF2B5EF4-FFF2-40B4-BE49-F238E27FC236}">
                  <a16:creationId xmlns:a16="http://schemas.microsoft.com/office/drawing/2014/main" id="{F7133EA6-2281-475A-A9E7-BC27CA9A9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0638" y="18456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4">
              <a:extLst>
                <a:ext uri="{FF2B5EF4-FFF2-40B4-BE49-F238E27FC236}">
                  <a16:creationId xmlns:a16="http://schemas.microsoft.com/office/drawing/2014/main" id="{EBF7A90F-76FD-41D5-9200-E9E9A565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140" y="337379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5">
              <a:extLst>
                <a:ext uri="{FF2B5EF4-FFF2-40B4-BE49-F238E27FC236}">
                  <a16:creationId xmlns:a16="http://schemas.microsoft.com/office/drawing/2014/main" id="{A031B306-8A4E-4408-BAA1-A08462D35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8999" y="1600014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6">
              <a:extLst>
                <a:ext uri="{FF2B5EF4-FFF2-40B4-BE49-F238E27FC236}">
                  <a16:creationId xmlns:a16="http://schemas.microsoft.com/office/drawing/2014/main" id="{C0E76D3B-FD2D-4ACD-971E-8812EA21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979" y="462713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7">
              <a:extLst>
                <a:ext uri="{FF2B5EF4-FFF2-40B4-BE49-F238E27FC236}">
                  <a16:creationId xmlns:a16="http://schemas.microsoft.com/office/drawing/2014/main" id="{190FC334-F110-446B-9879-2D5270CF8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8250" y="361144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8">
              <a:extLst>
                <a:ext uri="{FF2B5EF4-FFF2-40B4-BE49-F238E27FC236}">
                  <a16:creationId xmlns:a16="http://schemas.microsoft.com/office/drawing/2014/main" id="{CF1B3AF7-1319-410F-9471-1976F8498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47171" y="384410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9">
              <a:extLst>
                <a:ext uri="{FF2B5EF4-FFF2-40B4-BE49-F238E27FC236}">
                  <a16:creationId xmlns:a16="http://schemas.microsoft.com/office/drawing/2014/main" id="{D4D42B48-99A8-456D-8ECA-1EE614DA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5649" y="9210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D8C545C1-219C-4F48-8542-16731C1E1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903" y="4513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E4D1384D-D83E-49D0-82BB-79E202985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654" y="3292952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E8D15F62-C841-4DBE-BB64-C90D85B2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3886" y="475687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ACB8A668-F91C-4758-8625-07AF8A04B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9205" y="363408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601E9146-16D0-4D1C-B629-61EA4B8D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676" y="20550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7">
              <a:extLst>
                <a:ext uri="{FF2B5EF4-FFF2-40B4-BE49-F238E27FC236}">
                  <a16:creationId xmlns:a16="http://schemas.microsoft.com/office/drawing/2014/main" id="{1A0E03CC-1FDE-4873-B0BB-8301F8864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4912" y="283245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8">
              <a:extLst>
                <a:ext uri="{FF2B5EF4-FFF2-40B4-BE49-F238E27FC236}">
                  <a16:creationId xmlns:a16="http://schemas.microsoft.com/office/drawing/2014/main" id="{718F55E1-6E8C-4D0B-B0DA-20285A1F7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059" y="4169481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9">
              <a:extLst>
                <a:ext uri="{FF2B5EF4-FFF2-40B4-BE49-F238E27FC236}">
                  <a16:creationId xmlns:a16="http://schemas.microsoft.com/office/drawing/2014/main" id="{A8B1D553-DED4-4C5C-A9F3-7E1830682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559" y="17727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0">
              <a:extLst>
                <a:ext uri="{FF2B5EF4-FFF2-40B4-BE49-F238E27FC236}">
                  <a16:creationId xmlns:a16="http://schemas.microsoft.com/office/drawing/2014/main" id="{704275AB-B0E7-44DA-A32C-1C68A7308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638" y="12169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1">
              <a:extLst>
                <a:ext uri="{FF2B5EF4-FFF2-40B4-BE49-F238E27FC236}">
                  <a16:creationId xmlns:a16="http://schemas.microsoft.com/office/drawing/2014/main" id="{0F98D468-159E-4E0D-8BBD-E7BDA1D73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3308" y="231462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2">
              <a:extLst>
                <a:ext uri="{FF2B5EF4-FFF2-40B4-BE49-F238E27FC236}">
                  <a16:creationId xmlns:a16="http://schemas.microsoft.com/office/drawing/2014/main" id="{5CF2824C-4E2B-4703-9DD0-066A81096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6571" y="254148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3">
              <a:extLst>
                <a:ext uri="{FF2B5EF4-FFF2-40B4-BE49-F238E27FC236}">
                  <a16:creationId xmlns:a16="http://schemas.microsoft.com/office/drawing/2014/main" id="{FBAF2A91-21A7-4C94-B141-7FF0283B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1445" y="304764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4">
              <a:extLst>
                <a:ext uri="{FF2B5EF4-FFF2-40B4-BE49-F238E27FC236}">
                  <a16:creationId xmlns:a16="http://schemas.microsoft.com/office/drawing/2014/main" id="{55FE32BA-56A4-49E1-BC42-A822ACD27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17543" y="143064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5">
              <a:extLst>
                <a:ext uri="{FF2B5EF4-FFF2-40B4-BE49-F238E27FC236}">
                  <a16:creationId xmlns:a16="http://schemas.microsoft.com/office/drawing/2014/main" id="{0862BF64-49C0-4848-A7D0-696A3A5F8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395" y="501867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7">
              <a:extLst>
                <a:ext uri="{FF2B5EF4-FFF2-40B4-BE49-F238E27FC236}">
                  <a16:creationId xmlns:a16="http://schemas.microsoft.com/office/drawing/2014/main" id="{57FC449F-CDE1-4C43-8963-BAA60ADD4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3109" y="385766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id="{F596D355-3845-4E8F-9C9B-FE20FCCA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777" y="1007809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7">
              <a:extLst>
                <a:ext uri="{FF2B5EF4-FFF2-40B4-BE49-F238E27FC236}">
                  <a16:creationId xmlns:a16="http://schemas.microsoft.com/office/drawing/2014/main" id="{44CEE89D-C51D-49F4-9B14-808A5CE75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6209" y="7913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8">
              <a:extLst>
                <a:ext uri="{FF2B5EF4-FFF2-40B4-BE49-F238E27FC236}">
                  <a16:creationId xmlns:a16="http://schemas.microsoft.com/office/drawing/2014/main" id="{C2E31682-6F2A-4CBD-B7CE-DCB14EC08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74141" y="18289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E49E6221-2BCE-4E46-BEE4-04926A412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9029" y="-2422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85D9D16E-A990-4AA7-A336-B635F893D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595" y="3886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EB7E0A2E-7A63-423F-ACB7-39CB8AA6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146" y="120742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When Your Child Has a Strain, Sprain, or Contusion | Saint Luke's Health  System">
            <a:extLst>
              <a:ext uri="{FF2B5EF4-FFF2-40B4-BE49-F238E27FC236}">
                <a16:creationId xmlns:a16="http://schemas.microsoft.com/office/drawing/2014/main" id="{E8947776-A7C8-4A09-A146-67207D04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4719" y="881013"/>
            <a:ext cx="3094166" cy="51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4">
            <a:hlinkClick r:id="" action="ppaction://media"/>
            <a:extLst>
              <a:ext uri="{FF2B5EF4-FFF2-40B4-BE49-F238E27FC236}">
                <a16:creationId xmlns:a16="http://schemas.microsoft.com/office/drawing/2014/main" id="{7FB077F5-45D4-44C2-9A66-739259307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6733" y="61252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C188B-4CBA-4611-A03C-992718F8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US" sz="5400" dirty="0"/>
              <a:t>Treatment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98" name="Picture 2" descr="Use Of RICE Principle in Physiotherapy : - SAMARPAN PHYSIOTHERAPY CLINIC  AHMEDABAD">
            <a:extLst>
              <a:ext uri="{FF2B5EF4-FFF2-40B4-BE49-F238E27FC236}">
                <a16:creationId xmlns:a16="http://schemas.microsoft.com/office/drawing/2014/main" id="{2B3FE293-65EE-4928-B70D-841E4E40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590" y="1763448"/>
            <a:ext cx="3857768" cy="360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60340-8F39-43DE-9548-72BE3899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r>
              <a:rPr lang="en-US" dirty="0"/>
              <a:t>While the symptoms of a sprain and strain are similar, the location will be different. The sprain will occur along the joint and the strain will be over a muscle.</a:t>
            </a:r>
          </a:p>
          <a:p>
            <a:r>
              <a:rPr lang="en-US" dirty="0"/>
              <a:t>R.I.C.E.-rest, ice, compress and elevate</a:t>
            </a:r>
          </a:p>
          <a:p>
            <a:r>
              <a:rPr lang="en-US" dirty="0"/>
              <a:t>Physical therapy</a:t>
            </a:r>
          </a:p>
          <a:p>
            <a:r>
              <a:rPr lang="en-US" dirty="0"/>
              <a:t>In some severe cases, surgery is needed</a:t>
            </a:r>
          </a:p>
        </p:txBody>
      </p:sp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E116BA2A-EB57-4E17-9B1F-2FBF37283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5316" y="59245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2B0EF-116E-4E29-A014-A430FA05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20" y="696226"/>
            <a:ext cx="9366513" cy="981892"/>
          </a:xfrm>
        </p:spPr>
        <p:txBody>
          <a:bodyPr>
            <a:noAutofit/>
          </a:bodyPr>
          <a:lstStyle/>
          <a:p>
            <a:r>
              <a:rPr lang="en-US" sz="4800" dirty="0"/>
              <a:t>When to seek medical attention</a:t>
            </a:r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6" name="Group 74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5127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67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67AD-E315-4BAA-92C4-37291784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99" y="1714145"/>
            <a:ext cx="5809212" cy="437641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Bruise:</a:t>
            </a:r>
          </a:p>
          <a:p>
            <a:pPr marL="0" indent="0">
              <a:buNone/>
            </a:pPr>
            <a:r>
              <a:rPr lang="en-US" dirty="0"/>
              <a:t> still having pain more than 3 days after initial injury </a:t>
            </a:r>
          </a:p>
          <a:p>
            <a:pPr marL="0" indent="0">
              <a:buNone/>
            </a:pPr>
            <a:r>
              <a:rPr lang="en-US" dirty="0"/>
              <a:t>notice a bump under the bruise</a:t>
            </a:r>
          </a:p>
          <a:p>
            <a:pPr marL="0" indent="0">
              <a:buNone/>
            </a:pPr>
            <a:r>
              <a:rPr lang="en-US" dirty="0"/>
              <a:t> painful swelling over bruised area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Sprain &amp; Strains:</a:t>
            </a:r>
          </a:p>
          <a:p>
            <a:pPr marL="0" indent="0">
              <a:buNone/>
            </a:pPr>
            <a:r>
              <a:rPr lang="en-US" dirty="0"/>
              <a:t> unable to put weight on joint</a:t>
            </a:r>
          </a:p>
          <a:p>
            <a:pPr marL="0" indent="0">
              <a:buNone/>
            </a:pPr>
            <a:r>
              <a:rPr lang="en-US" dirty="0"/>
              <a:t>  numbness around injury</a:t>
            </a:r>
          </a:p>
          <a:p>
            <a:pPr marL="0" indent="0">
              <a:buNone/>
            </a:pPr>
            <a:r>
              <a:rPr lang="en-US" dirty="0"/>
              <a:t> pain over the bone of injured joint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168" name="Group 118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169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2" name="Picture 2" descr="Dr. Marvin Brown on Why “Bone Bruise” is a Misnomer | TSAOG Orthopaedics">
            <a:extLst>
              <a:ext uri="{FF2B5EF4-FFF2-40B4-BE49-F238E27FC236}">
                <a16:creationId xmlns:a16="http://schemas.microsoft.com/office/drawing/2014/main" id="{934D47EE-F09D-4544-B1D3-A5452264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r="5260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6">
            <a:hlinkClick r:id="" action="ppaction://media"/>
            <a:extLst>
              <a:ext uri="{FF2B5EF4-FFF2-40B4-BE49-F238E27FC236}">
                <a16:creationId xmlns:a16="http://schemas.microsoft.com/office/drawing/2014/main" id="{B53D6CBD-447F-4F9F-9861-415A352EC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340" y="53804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202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573E4-3452-4CE8-96CD-75E4E2B2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US" sz="5400" dirty="0"/>
              <a:t>Prevention</a:t>
            </a:r>
            <a:r>
              <a:rPr lang="en-US" dirty="0"/>
              <a:t> </a:t>
            </a:r>
          </a:p>
        </p:txBody>
      </p:sp>
      <p:grpSp>
        <p:nvGrpSpPr>
          <p:cNvPr id="6153" name="Group 204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146" name="Picture 2" descr="Sports Physical Therapy &amp; Performance | Engineered Sports">
            <a:extLst>
              <a:ext uri="{FF2B5EF4-FFF2-40B4-BE49-F238E27FC236}">
                <a16:creationId xmlns:a16="http://schemas.microsoft.com/office/drawing/2014/main" id="{1138F5A3-34E1-4807-AE75-C1E4CDA99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r="29108" b="-2"/>
          <a:stretch/>
        </p:blipFill>
        <p:spPr bwMode="auto">
          <a:xfrm>
            <a:off x="912444" y="1331547"/>
            <a:ext cx="3202060" cy="44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BBBC-B935-4694-8F1E-C518F9E9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r>
              <a:rPr lang="en-US" dirty="0"/>
              <a:t>doing consistent stretching and strengthening exercises to keep the muscles strong around the joints.</a:t>
            </a:r>
          </a:p>
          <a:p>
            <a:r>
              <a:rPr lang="en-US" dirty="0"/>
              <a:t>wear shoes that offer support and joint protection.</a:t>
            </a:r>
          </a:p>
          <a:p>
            <a:r>
              <a:rPr lang="en-US" dirty="0"/>
              <a:t>warm up before physical activity.</a:t>
            </a:r>
          </a:p>
        </p:txBody>
      </p:sp>
      <p:pic>
        <p:nvPicPr>
          <p:cNvPr id="4" name="slide 7">
            <a:hlinkClick r:id="" action="ppaction://media"/>
            <a:extLst>
              <a:ext uri="{FF2B5EF4-FFF2-40B4-BE49-F238E27FC236}">
                <a16:creationId xmlns:a16="http://schemas.microsoft.com/office/drawing/2014/main" id="{67D3D3C8-638A-4997-9E97-0799FAFAB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5266" y="57424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5CE-231C-4308-82AB-1A4F6EA8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88939"/>
            <a:ext cx="9430811" cy="1267142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790A4-62E3-404F-8B53-0DFFECF8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645" y="1950720"/>
            <a:ext cx="10840825" cy="4685749"/>
          </a:xfrm>
        </p:spPr>
        <p:txBody>
          <a:bodyPr/>
          <a:lstStyle/>
          <a:p>
            <a:r>
              <a:rPr lang="en-US" sz="1600" dirty="0">
                <a:solidFill>
                  <a:schemeClr val="accent2"/>
                </a:solidFill>
              </a:rPr>
              <a:t>Sprains. Mayo Clinic. </a:t>
            </a:r>
            <a:r>
              <a:rPr lang="en-US" sz="16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https://www.mayoclinic.org/diseases-conditions/sprains/symptoms-causes/syc-20377938#:~:text=The%20difference%20between%20a%20sprain,a%20muscle%20to%20a%20bone</a:t>
            </a:r>
            <a:r>
              <a:rPr lang="en-US" sz="1600" dirty="0">
                <a:solidFill>
                  <a:schemeClr val="accent2"/>
                </a:solidFill>
              </a:rPr>
              <a:t>. Accessed November 9,2020</a:t>
            </a:r>
            <a:r>
              <a:rPr lang="en-US" sz="1600" dirty="0"/>
              <a:t>.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Bruise: First aid. Mayo Clinic. </a:t>
            </a:r>
            <a:r>
              <a:rPr lang="en-US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https://www.mayoclinic.org/first-aid/first-aid-bruise/basics/art-20056663</a:t>
            </a:r>
            <a:r>
              <a:rPr lang="en-US" sz="1600" dirty="0">
                <a:solidFill>
                  <a:schemeClr val="accent2"/>
                </a:solidFill>
              </a:rPr>
              <a:t>. Accessed November 10,2020.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Sprains, Strains and Contusions How to Recognize and Prevent the Aches and Pains in Most Common to Athletic Play. </a:t>
            </a:r>
            <a:r>
              <a:rPr lang="en-US" sz="1600" dirty="0" err="1">
                <a:solidFill>
                  <a:schemeClr val="accent2"/>
                </a:solidFill>
              </a:rPr>
              <a:t>Triffon</a:t>
            </a:r>
            <a:r>
              <a:rPr lang="en-US" sz="1600" dirty="0">
                <a:solidFill>
                  <a:schemeClr val="accent2"/>
                </a:solidFill>
              </a:rPr>
              <a:t>, Mark J. MD. </a:t>
            </a:r>
            <a:r>
              <a:rPr lang="en-US" sz="1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https://www.orthopedicone.com/news-events/sprains-strains-and-contusions-how-to-recognize-and-prevent-the-aches-and-pains-most-common-to-athletic-play</a:t>
            </a:r>
            <a:r>
              <a:rPr lang="en-US" sz="1600" dirty="0">
                <a:solidFill>
                  <a:schemeClr val="accent2"/>
                </a:solidFill>
              </a:rPr>
              <a:t>. Accessed November 9, 2020.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Sprains and Strains. National Institute of Arthritis and Musculoskeletal and Skin Diseases. </a:t>
            </a:r>
            <a:r>
              <a:rPr lang="en-US" sz="16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https://www.niams.nih.gov/health-topics/sprains-and-strains#tab-treatment</a:t>
            </a:r>
            <a:r>
              <a:rPr lang="en-US" sz="1600" dirty="0">
                <a:solidFill>
                  <a:schemeClr val="accent2"/>
                </a:solidFill>
              </a:rPr>
              <a:t>. Accessed November 12,2020.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21772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4D933D1A8EE43A4EED07802EE7B7F" ma:contentTypeVersion="2" ma:contentTypeDescription="Create a new document." ma:contentTypeScope="" ma:versionID="de0886374265b35404009c249256d549">
  <xsd:schema xmlns:xsd="http://www.w3.org/2001/XMLSchema" xmlns:xs="http://www.w3.org/2001/XMLSchema" xmlns:p="http://schemas.microsoft.com/office/2006/metadata/properties" xmlns:ns2="bc3d0652-f8aa-4017-a2d7-99e3d71e499e" targetNamespace="http://schemas.microsoft.com/office/2006/metadata/properties" ma:root="true" ma:fieldsID="1b4512e2e250ddd410fe6849ee020976" ns2:_="">
    <xsd:import namespace="bc3d0652-f8aa-4017-a2d7-99e3d71e49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d0652-f8aa-4017-a2d7-99e3d71e4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85950E-4D5E-415C-8252-E43994A058B4}"/>
</file>

<file path=customXml/itemProps2.xml><?xml version="1.0" encoding="utf-8"?>
<ds:datastoreItem xmlns:ds="http://schemas.openxmlformats.org/officeDocument/2006/customXml" ds:itemID="{62E0A115-A172-4854-8DE6-FD4BC6DB01DE}"/>
</file>

<file path=customXml/itemProps3.xml><?xml version="1.0" encoding="utf-8"?>
<ds:datastoreItem xmlns:ds="http://schemas.openxmlformats.org/officeDocument/2006/customXml" ds:itemID="{43D204B4-0F63-440E-983A-A15123C59BF0}"/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613</Words>
  <Application>Microsoft Office PowerPoint</Application>
  <PresentationFormat>Widescreen</PresentationFormat>
  <Paragraphs>49</Paragraphs>
  <Slides>8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Modern Love</vt:lpstr>
      <vt:lpstr>BohemianVTI</vt:lpstr>
      <vt:lpstr>Bruises, Sprains and Strains</vt:lpstr>
      <vt:lpstr>Bruises(contusion)</vt:lpstr>
      <vt:lpstr>Sprains</vt:lpstr>
      <vt:lpstr>Strains</vt:lpstr>
      <vt:lpstr>Treatment </vt:lpstr>
      <vt:lpstr>When to seek medical attention</vt:lpstr>
      <vt:lpstr>Prevention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Bruises, Sprains and Strains</dc:title>
  <dc:creator>shelby nickell</dc:creator>
  <cp:lastModifiedBy>shelby nickell</cp:lastModifiedBy>
  <cp:revision>1</cp:revision>
  <dcterms:created xsi:type="dcterms:W3CDTF">2020-11-12T22:45:48Z</dcterms:created>
  <dcterms:modified xsi:type="dcterms:W3CDTF">2020-11-14T00:21:59Z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0x0101005AF4D933D1A8EE43A4EED07802EE7B7F</vt:lpwstr>
  </property>
</Properties>
</file>