
<file path=[Content_Types].xml><?xml version="1.0" encoding="utf-8"?>
<Types xmlns="http://schemas.openxmlformats.org/package/2006/content-types">
  <Default Extension="png" ContentType="image/png"/>
  <Default Extension="svg" ContentType="image/svg+xml"/>
  <Default Extension="jpeg" ContentType="image/jpeg"/>
  <Default Extension="m4a" ContentType="audio/mp4"/>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
  </p:notesMasterIdLst>
  <p:sldIdLst>
    <p:sldId id="256" r:id="rId2"/>
    <p:sldId id="257" r:id="rId3"/>
    <p:sldId id="258" r:id="rId4"/>
    <p:sldId id="262" r:id="rId5"/>
    <p:sldId id="259" r:id="rId6"/>
    <p:sldId id="260" r:id="rId7"/>
    <p:sldId id="261"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A0153C-4FB0-486F-AFF7-8ADC2BE6B70A}" v="56" dt="2020-11-20T22:12:48.2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070" autoAdjust="0"/>
  </p:normalViewPr>
  <p:slideViewPr>
    <p:cSldViewPr snapToGrid="0">
      <p:cViewPr varScale="1">
        <p:scale>
          <a:sx n="76" d="100"/>
          <a:sy n="76" d="100"/>
        </p:scale>
        <p:origin x="946"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18" Type="http://schemas.openxmlformats.org/officeDocument/2006/relationships/customXml" Target="../customXml/item3.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17"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5" Type="http://schemas.microsoft.com/office/2015/10/relationships/revisionInfo" Target="revisionInfo.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 Id="rId1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elby nickell" userId="9c5cf93e6a85ecd9" providerId="LiveId" clId="{CBA0153C-4FB0-486F-AFF7-8ADC2BE6B70A}"/>
    <pc:docChg chg="undo custSel mod addSld modSld">
      <pc:chgData name="shelby nickell" userId="9c5cf93e6a85ecd9" providerId="LiveId" clId="{CBA0153C-4FB0-486F-AFF7-8ADC2BE6B70A}" dt="2020-11-20T22:12:51.595" v="3633" actId="1076"/>
      <pc:docMkLst>
        <pc:docMk/>
      </pc:docMkLst>
      <pc:sldChg chg="modSp mod">
        <pc:chgData name="shelby nickell" userId="9c5cf93e6a85ecd9" providerId="LiveId" clId="{CBA0153C-4FB0-486F-AFF7-8ADC2BE6B70A}" dt="2020-11-20T21:56:54.426" v="3626" actId="1076"/>
        <pc:sldMkLst>
          <pc:docMk/>
          <pc:sldMk cId="668744629" sldId="256"/>
        </pc:sldMkLst>
        <pc:spChg chg="mod">
          <ac:chgData name="shelby nickell" userId="9c5cf93e6a85ecd9" providerId="LiveId" clId="{CBA0153C-4FB0-486F-AFF7-8ADC2BE6B70A}" dt="2020-11-17T21:25:11.523" v="913" actId="1076"/>
          <ac:spMkLst>
            <pc:docMk/>
            <pc:sldMk cId="668744629" sldId="256"/>
            <ac:spMk id="3" creationId="{33AB9933-17E8-42E3-B296-5EB2CE84F4C7}"/>
          </ac:spMkLst>
        </pc:spChg>
        <pc:picChg chg="mod">
          <ac:chgData name="shelby nickell" userId="9c5cf93e6a85ecd9" providerId="LiveId" clId="{CBA0153C-4FB0-486F-AFF7-8ADC2BE6B70A}" dt="2020-11-20T21:56:54.426" v="3626" actId="1076"/>
          <ac:picMkLst>
            <pc:docMk/>
            <pc:sldMk cId="668744629" sldId="256"/>
            <ac:picMk id="5" creationId="{FFB471FF-C418-4EC3-9C09-79687C42D021}"/>
          </ac:picMkLst>
        </pc:picChg>
      </pc:sldChg>
      <pc:sldChg chg="addSp modSp mod setBg modNotesTx">
        <pc:chgData name="shelby nickell" userId="9c5cf93e6a85ecd9" providerId="LiveId" clId="{CBA0153C-4FB0-486F-AFF7-8ADC2BE6B70A}" dt="2020-11-20T21:59:52.959" v="3628" actId="20577"/>
        <pc:sldMkLst>
          <pc:docMk/>
          <pc:sldMk cId="2996480617" sldId="257"/>
        </pc:sldMkLst>
        <pc:spChg chg="mod">
          <ac:chgData name="shelby nickell" userId="9c5cf93e6a85ecd9" providerId="LiveId" clId="{CBA0153C-4FB0-486F-AFF7-8ADC2BE6B70A}" dt="2020-11-17T21:24:46.283" v="912" actId="255"/>
          <ac:spMkLst>
            <pc:docMk/>
            <pc:sldMk cId="2996480617" sldId="257"/>
            <ac:spMk id="2" creationId="{CA6DA225-7BD1-4A6D-A662-F4BF8AAE522F}"/>
          </ac:spMkLst>
        </pc:spChg>
        <pc:spChg chg="mod ord">
          <ac:chgData name="shelby nickell" userId="9c5cf93e6a85ecd9" providerId="LiveId" clId="{CBA0153C-4FB0-486F-AFF7-8ADC2BE6B70A}" dt="2020-11-20T21:59:52.959" v="3628" actId="20577"/>
          <ac:spMkLst>
            <pc:docMk/>
            <pc:sldMk cId="2996480617" sldId="257"/>
            <ac:spMk id="3" creationId="{FE1E677A-EFAA-4CB9-A161-97C1A63B320A}"/>
          </ac:spMkLst>
        </pc:spChg>
        <pc:spChg chg="add">
          <ac:chgData name="shelby nickell" userId="9c5cf93e6a85ecd9" providerId="LiveId" clId="{CBA0153C-4FB0-486F-AFF7-8ADC2BE6B70A}" dt="2020-11-17T21:23:08.489" v="903" actId="26606"/>
          <ac:spMkLst>
            <pc:docMk/>
            <pc:sldMk cId="2996480617" sldId="257"/>
            <ac:spMk id="71" creationId="{B95B9BA8-1D69-4796-85F5-B6D0BD52354B}"/>
          </ac:spMkLst>
        </pc:spChg>
        <pc:picChg chg="mod">
          <ac:chgData name="shelby nickell" userId="9c5cf93e6a85ecd9" providerId="LiveId" clId="{CBA0153C-4FB0-486F-AFF7-8ADC2BE6B70A}" dt="2020-11-20T21:59:50.620" v="3627" actId="1076"/>
          <ac:picMkLst>
            <pc:docMk/>
            <pc:sldMk cId="2996480617" sldId="257"/>
            <ac:picMk id="4" creationId="{A99E7B20-AB44-475B-83EC-AA87CB3E935F}"/>
          </ac:picMkLst>
        </pc:picChg>
        <pc:picChg chg="add mod">
          <ac:chgData name="shelby nickell" userId="9c5cf93e6a85ecd9" providerId="LiveId" clId="{CBA0153C-4FB0-486F-AFF7-8ADC2BE6B70A}" dt="2020-11-17T21:24:29.230" v="910" actId="1076"/>
          <ac:picMkLst>
            <pc:docMk/>
            <pc:sldMk cId="2996480617" sldId="257"/>
            <ac:picMk id="3074" creationId="{04164D6E-15FC-4081-B569-376666A904F6}"/>
          </ac:picMkLst>
        </pc:picChg>
      </pc:sldChg>
      <pc:sldChg chg="addSp delSp modSp new mod modNotesTx">
        <pc:chgData name="shelby nickell" userId="9c5cf93e6a85ecd9" providerId="LiveId" clId="{CBA0153C-4FB0-486F-AFF7-8ADC2BE6B70A}" dt="2020-11-20T20:32:30.543" v="3382" actId="14100"/>
        <pc:sldMkLst>
          <pc:docMk/>
          <pc:sldMk cId="232318105" sldId="258"/>
        </pc:sldMkLst>
        <pc:spChg chg="mod">
          <ac:chgData name="shelby nickell" userId="9c5cf93e6a85ecd9" providerId="LiveId" clId="{CBA0153C-4FB0-486F-AFF7-8ADC2BE6B70A}" dt="2020-11-18T23:30:17.419" v="2616" actId="1076"/>
          <ac:spMkLst>
            <pc:docMk/>
            <pc:sldMk cId="232318105" sldId="258"/>
            <ac:spMk id="2" creationId="{F7898334-AD6E-4641-BC1D-5A7CAE9E4F85}"/>
          </ac:spMkLst>
        </pc:spChg>
        <pc:spChg chg="del">
          <ac:chgData name="shelby nickell" userId="9c5cf93e6a85ecd9" providerId="LiveId" clId="{CBA0153C-4FB0-486F-AFF7-8ADC2BE6B70A}" dt="2020-11-17T21:16:49.080" v="894"/>
          <ac:spMkLst>
            <pc:docMk/>
            <pc:sldMk cId="232318105" sldId="258"/>
            <ac:spMk id="3" creationId="{DD1980E0-8DEC-47DF-892E-CA504393FE8F}"/>
          </ac:spMkLst>
        </pc:spChg>
        <pc:spChg chg="del">
          <ac:chgData name="shelby nickell" userId="9c5cf93e6a85ecd9" providerId="LiveId" clId="{CBA0153C-4FB0-486F-AFF7-8ADC2BE6B70A}" dt="2020-11-17T21:08:56.402" v="890"/>
          <ac:spMkLst>
            <pc:docMk/>
            <pc:sldMk cId="232318105" sldId="258"/>
            <ac:spMk id="4" creationId="{892881BC-90A4-4BCE-B13B-89B95470ECCA}"/>
          </ac:spMkLst>
        </pc:spChg>
        <pc:picChg chg="add del mod">
          <ac:chgData name="shelby nickell" userId="9c5cf93e6a85ecd9" providerId="LiveId" clId="{CBA0153C-4FB0-486F-AFF7-8ADC2BE6B70A}" dt="2020-11-17T21:09:00.574" v="891" actId="21"/>
          <ac:picMkLst>
            <pc:docMk/>
            <pc:sldMk cId="232318105" sldId="258"/>
            <ac:picMk id="2050" creationId="{89105BD1-A378-4250-BC32-773B7911C579}"/>
          </ac:picMkLst>
        </pc:picChg>
        <pc:picChg chg="add mod">
          <ac:chgData name="shelby nickell" userId="9c5cf93e6a85ecd9" providerId="LiveId" clId="{CBA0153C-4FB0-486F-AFF7-8ADC2BE6B70A}" dt="2020-11-20T20:32:30.543" v="3382" actId="14100"/>
          <ac:picMkLst>
            <pc:docMk/>
            <pc:sldMk cId="232318105" sldId="258"/>
            <ac:picMk id="2052" creationId="{8DD52C54-B427-43E6-9367-B252D3D7ED63}"/>
          </ac:picMkLst>
        </pc:picChg>
        <pc:picChg chg="add mod">
          <ac:chgData name="shelby nickell" userId="9c5cf93e6a85ecd9" providerId="LiveId" clId="{CBA0153C-4FB0-486F-AFF7-8ADC2BE6B70A}" dt="2020-11-18T23:30:29.089" v="2618" actId="1076"/>
          <ac:picMkLst>
            <pc:docMk/>
            <pc:sldMk cId="232318105" sldId="258"/>
            <ac:picMk id="2054" creationId="{FCE9F31E-4D24-44C3-8320-DD7F84B9E6ED}"/>
          </ac:picMkLst>
        </pc:picChg>
      </pc:sldChg>
      <pc:sldChg chg="addSp delSp modSp new mod setBg modNotesTx">
        <pc:chgData name="shelby nickell" userId="9c5cf93e6a85ecd9" providerId="LiveId" clId="{CBA0153C-4FB0-486F-AFF7-8ADC2BE6B70A}" dt="2020-11-20T22:09:40.152" v="3632" actId="1076"/>
        <pc:sldMkLst>
          <pc:docMk/>
          <pc:sldMk cId="1892755878" sldId="259"/>
        </pc:sldMkLst>
        <pc:spChg chg="mod">
          <ac:chgData name="shelby nickell" userId="9c5cf93e6a85ecd9" providerId="LiveId" clId="{CBA0153C-4FB0-486F-AFF7-8ADC2BE6B70A}" dt="2020-11-17T21:26:17.594" v="928" actId="1076"/>
          <ac:spMkLst>
            <pc:docMk/>
            <pc:sldMk cId="1892755878" sldId="259"/>
            <ac:spMk id="2" creationId="{560C092E-398E-4193-BFF9-2F7F860B797F}"/>
          </ac:spMkLst>
        </pc:spChg>
        <pc:spChg chg="del">
          <ac:chgData name="shelby nickell" userId="9c5cf93e6a85ecd9" providerId="LiveId" clId="{CBA0153C-4FB0-486F-AFF7-8ADC2BE6B70A}" dt="2020-11-17T21:25:47.692" v="920" actId="26606"/>
          <ac:spMkLst>
            <pc:docMk/>
            <pc:sldMk cId="1892755878" sldId="259"/>
            <ac:spMk id="3" creationId="{97434C6C-D66A-4A80-869A-E3254B7C75EE}"/>
          </ac:spMkLst>
        </pc:spChg>
        <pc:spChg chg="mod">
          <ac:chgData name="shelby nickell" userId="9c5cf93e6a85ecd9" providerId="LiveId" clId="{CBA0153C-4FB0-486F-AFF7-8ADC2BE6B70A}" dt="2020-11-20T22:06:42.218" v="3631" actId="27636"/>
          <ac:spMkLst>
            <pc:docMk/>
            <pc:sldMk cId="1892755878" sldId="259"/>
            <ac:spMk id="4" creationId="{256DE60F-1B0C-4AF2-8E72-4E0316400E15}"/>
          </ac:spMkLst>
        </pc:spChg>
        <pc:spChg chg="add">
          <ac:chgData name="shelby nickell" userId="9c5cf93e6a85ecd9" providerId="LiveId" clId="{CBA0153C-4FB0-486F-AFF7-8ADC2BE6B70A}" dt="2020-11-17T21:25:47.692" v="920" actId="26606"/>
          <ac:spMkLst>
            <pc:docMk/>
            <pc:sldMk cId="1892755878" sldId="259"/>
            <ac:spMk id="11" creationId="{B95B9BA8-1D69-4796-85F5-B6D0BD52354B}"/>
          </ac:spMkLst>
        </pc:spChg>
        <pc:picChg chg="mod">
          <ac:chgData name="shelby nickell" userId="9c5cf93e6a85ecd9" providerId="LiveId" clId="{CBA0153C-4FB0-486F-AFF7-8ADC2BE6B70A}" dt="2020-11-20T22:09:40.152" v="3632" actId="1076"/>
          <ac:picMkLst>
            <pc:docMk/>
            <pc:sldMk cId="1892755878" sldId="259"/>
            <ac:picMk id="5" creationId="{A9991523-5D5F-484A-8520-C442AE7495B9}"/>
          </ac:picMkLst>
        </pc:picChg>
        <pc:picChg chg="add">
          <ac:chgData name="shelby nickell" userId="9c5cf93e6a85ecd9" providerId="LiveId" clId="{CBA0153C-4FB0-486F-AFF7-8ADC2BE6B70A}" dt="2020-11-17T21:25:47.692" v="920" actId="26606"/>
          <ac:picMkLst>
            <pc:docMk/>
            <pc:sldMk cId="1892755878" sldId="259"/>
            <ac:picMk id="8" creationId="{742EF89B-F955-46A0-A869-F1BBF622D0D3}"/>
          </ac:picMkLst>
        </pc:picChg>
      </pc:sldChg>
      <pc:sldChg chg="addSp delSp modSp new mod setBg modNotesTx">
        <pc:chgData name="shelby nickell" userId="9c5cf93e6a85ecd9" providerId="LiveId" clId="{CBA0153C-4FB0-486F-AFF7-8ADC2BE6B70A}" dt="2020-11-20T22:12:51.595" v="3633" actId="1076"/>
        <pc:sldMkLst>
          <pc:docMk/>
          <pc:sldMk cId="1510784675" sldId="260"/>
        </pc:sldMkLst>
        <pc:spChg chg="mod">
          <ac:chgData name="shelby nickell" userId="9c5cf93e6a85ecd9" providerId="LiveId" clId="{CBA0153C-4FB0-486F-AFF7-8ADC2BE6B70A}" dt="2020-11-19T20:10:59.620" v="2633" actId="26606"/>
          <ac:spMkLst>
            <pc:docMk/>
            <pc:sldMk cId="1510784675" sldId="260"/>
            <ac:spMk id="2" creationId="{E08B4E77-93A1-4657-AF90-4AFE5ABEE41C}"/>
          </ac:spMkLst>
        </pc:spChg>
        <pc:spChg chg="mod ord">
          <ac:chgData name="shelby nickell" userId="9c5cf93e6a85ecd9" providerId="LiveId" clId="{CBA0153C-4FB0-486F-AFF7-8ADC2BE6B70A}" dt="2020-11-19T20:10:59.620" v="2633" actId="26606"/>
          <ac:spMkLst>
            <pc:docMk/>
            <pc:sldMk cId="1510784675" sldId="260"/>
            <ac:spMk id="3" creationId="{1D6422E2-BF48-43F6-8E1C-B599E812C998}"/>
          </ac:spMkLst>
        </pc:spChg>
        <pc:spChg chg="add del">
          <ac:chgData name="shelby nickell" userId="9c5cf93e6a85ecd9" providerId="LiveId" clId="{CBA0153C-4FB0-486F-AFF7-8ADC2BE6B70A}" dt="2020-11-19T20:10:59.620" v="2633" actId="26606"/>
          <ac:spMkLst>
            <pc:docMk/>
            <pc:sldMk cId="1510784675" sldId="260"/>
            <ac:spMk id="73" creationId="{60DB02BD-FF61-4042-BC21-4EFF543EC0C3}"/>
          </ac:spMkLst>
        </pc:spChg>
        <pc:spChg chg="add del">
          <ac:chgData name="shelby nickell" userId="9c5cf93e6a85ecd9" providerId="LiveId" clId="{CBA0153C-4FB0-486F-AFF7-8ADC2BE6B70A}" dt="2020-11-19T20:10:59.620" v="2633" actId="26606"/>
          <ac:spMkLst>
            <pc:docMk/>
            <pc:sldMk cId="1510784675" sldId="260"/>
            <ac:spMk id="75" creationId="{06EE00CB-BDE3-434E-81A3-3A5045FA67BE}"/>
          </ac:spMkLst>
        </pc:spChg>
        <pc:spChg chg="add del">
          <ac:chgData name="shelby nickell" userId="9c5cf93e6a85ecd9" providerId="LiveId" clId="{CBA0153C-4FB0-486F-AFF7-8ADC2BE6B70A}" dt="2020-11-19T20:10:59.620" v="2633" actId="26606"/>
          <ac:spMkLst>
            <pc:docMk/>
            <pc:sldMk cId="1510784675" sldId="260"/>
            <ac:spMk id="77" creationId="{A5A46730-76F8-4230-A44E-BC7ED89623D0}"/>
          </ac:spMkLst>
        </pc:spChg>
        <pc:spChg chg="add del">
          <ac:chgData name="shelby nickell" userId="9c5cf93e6a85ecd9" providerId="LiveId" clId="{CBA0153C-4FB0-486F-AFF7-8ADC2BE6B70A}" dt="2020-11-19T20:10:59.620" v="2633" actId="26606"/>
          <ac:spMkLst>
            <pc:docMk/>
            <pc:sldMk cId="1510784675" sldId="260"/>
            <ac:spMk id="79" creationId="{182681E8-C2DA-455B-A23E-04AC1EA4EADE}"/>
          </ac:spMkLst>
        </pc:spChg>
        <pc:spChg chg="add del">
          <ac:chgData name="shelby nickell" userId="9c5cf93e6a85ecd9" providerId="LiveId" clId="{CBA0153C-4FB0-486F-AFF7-8ADC2BE6B70A}" dt="2020-11-19T20:10:55.488" v="2631" actId="26606"/>
          <ac:spMkLst>
            <pc:docMk/>
            <pc:sldMk cId="1510784675" sldId="260"/>
            <ac:spMk id="137" creationId="{6B0479F5-59EA-43F3-BAFC-2606376EB662}"/>
          </ac:spMkLst>
        </pc:spChg>
        <pc:spChg chg="add del">
          <ac:chgData name="shelby nickell" userId="9c5cf93e6a85ecd9" providerId="LiveId" clId="{CBA0153C-4FB0-486F-AFF7-8ADC2BE6B70A}" dt="2020-11-19T20:10:55.488" v="2631" actId="26606"/>
          <ac:spMkLst>
            <pc:docMk/>
            <pc:sldMk cId="1510784675" sldId="260"/>
            <ac:spMk id="139" creationId="{71811820-403F-4D93-B710-D7F182DECC3C}"/>
          </ac:spMkLst>
        </pc:spChg>
        <pc:spChg chg="add del">
          <ac:chgData name="shelby nickell" userId="9c5cf93e6a85ecd9" providerId="LiveId" clId="{CBA0153C-4FB0-486F-AFF7-8ADC2BE6B70A}" dt="2020-11-19T20:10:55.488" v="2631" actId="26606"/>
          <ac:spMkLst>
            <pc:docMk/>
            <pc:sldMk cId="1510784675" sldId="260"/>
            <ac:spMk id="141" creationId="{CE62E7F3-CD5F-4723-A576-218DC037AB0E}"/>
          </ac:spMkLst>
        </pc:spChg>
        <pc:spChg chg="add del">
          <ac:chgData name="shelby nickell" userId="9c5cf93e6a85ecd9" providerId="LiveId" clId="{CBA0153C-4FB0-486F-AFF7-8ADC2BE6B70A}" dt="2020-11-19T20:10:59.620" v="2633" actId="26606"/>
          <ac:spMkLst>
            <pc:docMk/>
            <pc:sldMk cId="1510784675" sldId="260"/>
            <ac:spMk id="1030" creationId="{6B0479F5-59EA-43F3-BAFC-2606376EB662}"/>
          </ac:spMkLst>
        </pc:spChg>
        <pc:spChg chg="add del">
          <ac:chgData name="shelby nickell" userId="9c5cf93e6a85ecd9" providerId="LiveId" clId="{CBA0153C-4FB0-486F-AFF7-8ADC2BE6B70A}" dt="2020-11-19T20:10:59.620" v="2633" actId="26606"/>
          <ac:spMkLst>
            <pc:docMk/>
            <pc:sldMk cId="1510784675" sldId="260"/>
            <ac:spMk id="1031" creationId="{71811820-403F-4D93-B710-D7F182DECC3C}"/>
          </ac:spMkLst>
        </pc:spChg>
        <pc:spChg chg="add del">
          <ac:chgData name="shelby nickell" userId="9c5cf93e6a85ecd9" providerId="LiveId" clId="{CBA0153C-4FB0-486F-AFF7-8ADC2BE6B70A}" dt="2020-11-19T20:10:59.620" v="2633" actId="26606"/>
          <ac:spMkLst>
            <pc:docMk/>
            <pc:sldMk cId="1510784675" sldId="260"/>
            <ac:spMk id="1032" creationId="{CE62E7F3-CD5F-4723-A576-218DC037AB0E}"/>
          </ac:spMkLst>
        </pc:spChg>
        <pc:picChg chg="mod">
          <ac:chgData name="shelby nickell" userId="9c5cf93e6a85ecd9" providerId="LiveId" clId="{CBA0153C-4FB0-486F-AFF7-8ADC2BE6B70A}" dt="2020-11-20T22:12:51.595" v="3633" actId="1076"/>
          <ac:picMkLst>
            <pc:docMk/>
            <pc:sldMk cId="1510784675" sldId="260"/>
            <ac:picMk id="4" creationId="{AADBFC0B-F21D-447E-9298-8248D564257E}"/>
          </ac:picMkLst>
        </pc:picChg>
        <pc:picChg chg="add mod ord">
          <ac:chgData name="shelby nickell" userId="9c5cf93e6a85ecd9" providerId="LiveId" clId="{CBA0153C-4FB0-486F-AFF7-8ADC2BE6B70A}" dt="2020-11-19T20:10:59.620" v="2633" actId="26606"/>
          <ac:picMkLst>
            <pc:docMk/>
            <pc:sldMk cId="1510784675" sldId="260"/>
            <ac:picMk id="1026" creationId="{E018C138-BA13-455C-90E0-00E64622B59F}"/>
          </ac:picMkLst>
        </pc:picChg>
        <pc:picChg chg="add mod">
          <ac:chgData name="shelby nickell" userId="9c5cf93e6a85ecd9" providerId="LiveId" clId="{CBA0153C-4FB0-486F-AFF7-8ADC2BE6B70A}" dt="2020-11-19T20:10:59.620" v="2633" actId="26606"/>
          <ac:picMkLst>
            <pc:docMk/>
            <pc:sldMk cId="1510784675" sldId="260"/>
            <ac:picMk id="1028" creationId="{0A04A1F9-EDB0-4332-9482-22FCE7D88D9C}"/>
          </ac:picMkLst>
        </pc:picChg>
      </pc:sldChg>
      <pc:sldChg chg="modSp new mod">
        <pc:chgData name="shelby nickell" userId="9c5cf93e6a85ecd9" providerId="LiveId" clId="{CBA0153C-4FB0-486F-AFF7-8ADC2BE6B70A}" dt="2020-11-20T20:42:58.522" v="3623" actId="207"/>
        <pc:sldMkLst>
          <pc:docMk/>
          <pc:sldMk cId="3888035281" sldId="261"/>
        </pc:sldMkLst>
        <pc:spChg chg="mod">
          <ac:chgData name="shelby nickell" userId="9c5cf93e6a85ecd9" providerId="LiveId" clId="{CBA0153C-4FB0-486F-AFF7-8ADC2BE6B70A}" dt="2020-11-19T20:11:19.074" v="2636" actId="1076"/>
          <ac:spMkLst>
            <pc:docMk/>
            <pc:sldMk cId="3888035281" sldId="261"/>
            <ac:spMk id="2" creationId="{05A73CF1-935C-47D4-B657-8804D87E53DE}"/>
          </ac:spMkLst>
        </pc:spChg>
        <pc:spChg chg="mod">
          <ac:chgData name="shelby nickell" userId="9c5cf93e6a85ecd9" providerId="LiveId" clId="{CBA0153C-4FB0-486F-AFF7-8ADC2BE6B70A}" dt="2020-11-20T20:42:58.522" v="3623" actId="207"/>
          <ac:spMkLst>
            <pc:docMk/>
            <pc:sldMk cId="3888035281" sldId="261"/>
            <ac:spMk id="3" creationId="{B390FD24-F21A-4EFA-94AC-5DAF424B1B1C}"/>
          </ac:spMkLst>
        </pc:spChg>
      </pc:sldChg>
      <pc:sldChg chg="addSp delSp modSp new mod modNotesTx">
        <pc:chgData name="shelby nickell" userId="9c5cf93e6a85ecd9" providerId="LiveId" clId="{CBA0153C-4FB0-486F-AFF7-8ADC2BE6B70A}" dt="2020-11-20T22:05:54.358" v="3629" actId="1076"/>
        <pc:sldMkLst>
          <pc:docMk/>
          <pc:sldMk cId="30767436" sldId="262"/>
        </pc:sldMkLst>
        <pc:spChg chg="mod">
          <ac:chgData name="shelby nickell" userId="9c5cf93e6a85ecd9" providerId="LiveId" clId="{CBA0153C-4FB0-486F-AFF7-8ADC2BE6B70A}" dt="2020-11-17T23:53:58.181" v="1186" actId="1076"/>
          <ac:spMkLst>
            <pc:docMk/>
            <pc:sldMk cId="30767436" sldId="262"/>
            <ac:spMk id="2" creationId="{7975117B-18C4-4BDF-B646-7C012216C5AD}"/>
          </ac:spMkLst>
        </pc:spChg>
        <pc:spChg chg="del">
          <ac:chgData name="shelby nickell" userId="9c5cf93e6a85ecd9" providerId="LiveId" clId="{CBA0153C-4FB0-486F-AFF7-8ADC2BE6B70A}" dt="2020-11-17T23:53:02.606" v="1183" actId="22"/>
          <ac:spMkLst>
            <pc:docMk/>
            <pc:sldMk cId="30767436" sldId="262"/>
            <ac:spMk id="3" creationId="{E0471A14-E53B-472C-A8D9-E7FC24A79AAD}"/>
          </ac:spMkLst>
        </pc:spChg>
        <pc:spChg chg="mod">
          <ac:chgData name="shelby nickell" userId="9c5cf93e6a85ecd9" providerId="LiveId" clId="{CBA0153C-4FB0-486F-AFF7-8ADC2BE6B70A}" dt="2020-11-17T23:54:02.995" v="1187" actId="1076"/>
          <ac:spMkLst>
            <pc:docMk/>
            <pc:sldMk cId="30767436" sldId="262"/>
            <ac:spMk id="4" creationId="{EC48CAE8-BEAB-4FC0-9074-92F92275016F}"/>
          </ac:spMkLst>
        </pc:spChg>
        <pc:spChg chg="add mod">
          <ac:chgData name="shelby nickell" userId="9c5cf93e6a85ecd9" providerId="LiveId" clId="{CBA0153C-4FB0-486F-AFF7-8ADC2BE6B70A}" dt="2020-11-17T23:54:11.277" v="1188" actId="1076"/>
          <ac:spMkLst>
            <pc:docMk/>
            <pc:sldMk cId="30767436" sldId="262"/>
            <ac:spMk id="5" creationId="{3E139A4A-ADC6-4370-BC67-C5EE93FBA421}"/>
          </ac:spMkLst>
        </pc:spChg>
        <pc:spChg chg="add mod">
          <ac:chgData name="shelby nickell" userId="9c5cf93e6a85ecd9" providerId="LiveId" clId="{CBA0153C-4FB0-486F-AFF7-8ADC2BE6B70A}" dt="2020-11-17T23:56:42.113" v="1211" actId="1076"/>
          <ac:spMkLst>
            <pc:docMk/>
            <pc:sldMk cId="30767436" sldId="262"/>
            <ac:spMk id="7" creationId="{D5AF6D0D-CB66-4231-9FA3-C3F6E38C1E65}"/>
          </ac:spMkLst>
        </pc:spChg>
        <pc:picChg chg="add mod">
          <ac:chgData name="shelby nickell" userId="9c5cf93e6a85ecd9" providerId="LiveId" clId="{CBA0153C-4FB0-486F-AFF7-8ADC2BE6B70A}" dt="2020-11-17T23:56:34.455" v="1210" actId="1076"/>
          <ac:picMkLst>
            <pc:docMk/>
            <pc:sldMk cId="30767436" sldId="262"/>
            <ac:picMk id="6" creationId="{1106A0D5-8B59-464E-BD24-766083A08EFD}"/>
          </ac:picMkLst>
        </pc:picChg>
        <pc:picChg chg="mod">
          <ac:chgData name="shelby nickell" userId="9c5cf93e6a85ecd9" providerId="LiveId" clId="{CBA0153C-4FB0-486F-AFF7-8ADC2BE6B70A}" dt="2020-11-20T22:05:54.358" v="3629" actId="1076"/>
          <ac:picMkLst>
            <pc:docMk/>
            <pc:sldMk cId="30767436" sldId="262"/>
            <ac:picMk id="9" creationId="{ABB46F89-EE0D-48E2-BE50-A845FCF49D4E}"/>
          </ac:picMkLst>
        </pc:picChg>
        <pc:picChg chg="add del mod">
          <ac:chgData name="shelby nickell" userId="9c5cf93e6a85ecd9" providerId="LiveId" clId="{CBA0153C-4FB0-486F-AFF7-8ADC2BE6B70A}" dt="2020-11-17T23:53:05.091" v="1184" actId="21"/>
          <ac:picMkLst>
            <pc:docMk/>
            <pc:sldMk cId="30767436" sldId="262"/>
            <ac:picMk id="4098" creationId="{FEBAD757-E704-46A7-80BF-5E8B6BC89DE0}"/>
          </ac:picMkLst>
        </pc:picChg>
        <pc:picChg chg="add del">
          <ac:chgData name="shelby nickell" userId="9c5cf93e6a85ecd9" providerId="LiveId" clId="{CBA0153C-4FB0-486F-AFF7-8ADC2BE6B70A}" dt="2020-11-17T21:51:11.900" v="951" actId="21"/>
          <ac:picMkLst>
            <pc:docMk/>
            <pc:sldMk cId="30767436" sldId="262"/>
            <ac:picMk id="4100" creationId="{0DC512E7-2D25-4357-9B1A-C5AF7310F7F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50D17F-84E4-461D-B950-98F52CC5A0FD}" type="datetimeFigureOut">
              <a:rPr lang="en-US" smtClean="0"/>
              <a:t>11/17/2020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1E8A41-72DA-43C6-BB5C-0C1F13931353}" type="slidenum">
              <a:rPr lang="en-US" smtClean="0"/>
              <a:t>‹#›</a:t>
            </a:fld>
            <a:endParaRPr lang="en-US"/>
          </a:p>
        </p:txBody>
      </p:sp>
    </p:spTree>
    <p:extLst>
      <p:ext uri="{BB962C8B-B14F-4D97-AF65-F5344CB8AC3E}">
        <p14:creationId xmlns:p14="http://schemas.microsoft.com/office/powerpoint/2010/main" val="2076836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Resp-nose, throat and lungs. Object-door knob. </a:t>
            </a:r>
          </a:p>
        </p:txBody>
      </p:sp>
      <p:sp>
        <p:nvSpPr>
          <p:cNvPr id="4" name="Slide Number Placeholder 3"/>
          <p:cNvSpPr>
            <a:spLocks noGrp="1"/>
          </p:cNvSpPr>
          <p:nvPr>
            <p:ph type="sldNum" sz="quarter" idx="5"/>
          </p:nvPr>
        </p:nvSpPr>
        <p:spPr/>
        <p:txBody>
          <a:bodyPr/>
          <a:lstStyle/>
          <a:p>
            <a:fld id="{881E8A41-72DA-43C6-BB5C-0C1F13931353}" type="slidenum">
              <a:rPr lang="en-US" smtClean="0"/>
              <a:t>2</a:t>
            </a:fld>
            <a:endParaRPr lang="en-US"/>
          </a:p>
        </p:txBody>
      </p:sp>
    </p:spTree>
    <p:extLst>
      <p:ext uri="{BB962C8B-B14F-4D97-AF65-F5344CB8AC3E}">
        <p14:creationId xmlns:p14="http://schemas.microsoft.com/office/powerpoint/2010/main" val="971317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helpful way to remember flu symptoms is the acronym FACTS- fever, aches, chills, tiredness, sudden onset.  Runny nose, cough, sore throat. v/d- most common in children * Not everyone with the flu will have a fever!</a:t>
            </a:r>
          </a:p>
        </p:txBody>
      </p:sp>
      <p:sp>
        <p:nvSpPr>
          <p:cNvPr id="4" name="Slide Number Placeholder 3"/>
          <p:cNvSpPr>
            <a:spLocks noGrp="1"/>
          </p:cNvSpPr>
          <p:nvPr>
            <p:ph type="sldNum" sz="quarter" idx="5"/>
          </p:nvPr>
        </p:nvSpPr>
        <p:spPr/>
        <p:txBody>
          <a:bodyPr/>
          <a:lstStyle/>
          <a:p>
            <a:fld id="{881E8A41-72DA-43C6-BB5C-0C1F13931353}" type="slidenum">
              <a:rPr lang="en-US" smtClean="0"/>
              <a:t>3</a:t>
            </a:fld>
            <a:endParaRPr lang="en-US"/>
          </a:p>
        </p:txBody>
      </p:sp>
    </p:spTree>
    <p:extLst>
      <p:ext uri="{BB962C8B-B14F-4D97-AF65-F5344CB8AC3E}">
        <p14:creationId xmlns:p14="http://schemas.microsoft.com/office/powerpoint/2010/main" val="1907256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65 and older, </a:t>
            </a:r>
            <a:r>
              <a:rPr lang="en-US" dirty="0" err="1"/>
              <a:t>preg</a:t>
            </a:r>
            <a:r>
              <a:rPr lang="en-US" dirty="0"/>
              <a:t> and 2 weeks post partum, weakened immune systems and chronic illnesses like asthma, heart disease, dm, kidney and liver disease.  </a:t>
            </a:r>
            <a:r>
              <a:rPr lang="en-US" dirty="0" err="1"/>
              <a:t>Pna</a:t>
            </a:r>
            <a:r>
              <a:rPr lang="en-US" dirty="0"/>
              <a:t>-can be very serious </a:t>
            </a:r>
            <a:r>
              <a:rPr lang="en-US" dirty="0" err="1"/>
              <a:t>esp</a:t>
            </a:r>
            <a:r>
              <a:rPr lang="en-US" dirty="0"/>
              <a:t> in older adults</a:t>
            </a:r>
          </a:p>
        </p:txBody>
      </p:sp>
      <p:sp>
        <p:nvSpPr>
          <p:cNvPr id="4" name="Slide Number Placeholder 3"/>
          <p:cNvSpPr>
            <a:spLocks noGrp="1"/>
          </p:cNvSpPr>
          <p:nvPr>
            <p:ph type="sldNum" sz="quarter" idx="5"/>
          </p:nvPr>
        </p:nvSpPr>
        <p:spPr/>
        <p:txBody>
          <a:bodyPr/>
          <a:lstStyle/>
          <a:p>
            <a:fld id="{881E8A41-72DA-43C6-BB5C-0C1F13931353}" type="slidenum">
              <a:rPr lang="en-US" smtClean="0"/>
              <a:t>4</a:t>
            </a:fld>
            <a:endParaRPr lang="en-US"/>
          </a:p>
        </p:txBody>
      </p:sp>
    </p:spTree>
    <p:extLst>
      <p:ext uri="{BB962C8B-B14F-4D97-AF65-F5344CB8AC3E}">
        <p14:creationId xmlns:p14="http://schemas.microsoft.com/office/powerpoint/2010/main" val="19522897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Most commonly you can treat it at home and will recover anywhere from a few days (fever)to a few weeks(fatigue). They work best when given with 48 hours of symptoms starting but can be given any time during the course</a:t>
            </a:r>
          </a:p>
          <a:p>
            <a:endParaRPr lang="en-US" dirty="0"/>
          </a:p>
        </p:txBody>
      </p:sp>
      <p:sp>
        <p:nvSpPr>
          <p:cNvPr id="4" name="Slide Number Placeholder 3"/>
          <p:cNvSpPr>
            <a:spLocks noGrp="1"/>
          </p:cNvSpPr>
          <p:nvPr>
            <p:ph type="sldNum" sz="quarter" idx="5"/>
          </p:nvPr>
        </p:nvSpPr>
        <p:spPr/>
        <p:txBody>
          <a:bodyPr/>
          <a:lstStyle/>
          <a:p>
            <a:fld id="{881E8A41-72DA-43C6-BB5C-0C1F13931353}" type="slidenum">
              <a:rPr lang="en-US" smtClean="0"/>
              <a:t>5</a:t>
            </a:fld>
            <a:endParaRPr lang="en-US"/>
          </a:p>
        </p:txBody>
      </p:sp>
    </p:spTree>
    <p:extLst>
      <p:ext uri="{BB962C8B-B14F-4D97-AF65-F5344CB8AC3E}">
        <p14:creationId xmlns:p14="http://schemas.microsoft.com/office/powerpoint/2010/main" val="312977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vaccine is for those 6m and older. It can reduce the risk of catching and also the severity if you do get the flu. Ok to get the vaccine even for those with an egg allergy. The nasal spray is not for pregnant women or those with an compromised immune system.  Its best to get the vaccine in early fall-ideally before the virus has hit your community</a:t>
            </a:r>
          </a:p>
        </p:txBody>
      </p:sp>
      <p:sp>
        <p:nvSpPr>
          <p:cNvPr id="4" name="Slide Number Placeholder 3"/>
          <p:cNvSpPr>
            <a:spLocks noGrp="1"/>
          </p:cNvSpPr>
          <p:nvPr>
            <p:ph type="sldNum" sz="quarter" idx="5"/>
          </p:nvPr>
        </p:nvSpPr>
        <p:spPr/>
        <p:txBody>
          <a:bodyPr/>
          <a:lstStyle/>
          <a:p>
            <a:fld id="{881E8A41-72DA-43C6-BB5C-0C1F13931353}" type="slidenum">
              <a:rPr lang="en-US" smtClean="0"/>
              <a:t>6</a:t>
            </a:fld>
            <a:endParaRPr lang="en-US"/>
          </a:p>
        </p:txBody>
      </p:sp>
    </p:spTree>
    <p:extLst>
      <p:ext uri="{BB962C8B-B14F-4D97-AF65-F5344CB8AC3E}">
        <p14:creationId xmlns:p14="http://schemas.microsoft.com/office/powerpoint/2010/main" val="1418147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C81A0-FB7A-4357-8B37-1EC930D1E098}"/>
              </a:ext>
            </a:extLst>
          </p:cNvPr>
          <p:cNvSpPr>
            <a:spLocks noGrp="1"/>
          </p:cNvSpPr>
          <p:nvPr>
            <p:ph type="ctrTitle"/>
          </p:nvPr>
        </p:nvSpPr>
        <p:spPr>
          <a:xfrm>
            <a:off x="762000" y="1523999"/>
            <a:ext cx="10668000" cy="1985963"/>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D3C075C-7238-4F43-87E7-63A35BE6900C}"/>
              </a:ext>
            </a:extLst>
          </p:cNvPr>
          <p:cNvSpPr>
            <a:spLocks noGrp="1"/>
          </p:cNvSpPr>
          <p:nvPr>
            <p:ph type="subTitle" idx="1"/>
          </p:nvPr>
        </p:nvSpPr>
        <p:spPr>
          <a:xfrm>
            <a:off x="762000" y="3809999"/>
            <a:ext cx="10667998" cy="19859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0AB67EEB-ABA8-4DA9-803B-0C6CD8A1284C}"/>
              </a:ext>
            </a:extLst>
          </p:cNvPr>
          <p:cNvSpPr>
            <a:spLocks noGrp="1"/>
          </p:cNvSpPr>
          <p:nvPr>
            <p:ph type="dt" sz="half" idx="10"/>
          </p:nvPr>
        </p:nvSpPr>
        <p:spPr/>
        <p:txBody>
          <a:bodyPr anchor="b" anchorCtr="0"/>
          <a:lstStyle/>
          <a:p>
            <a:fld id="{F4D57BDD-E64A-4D27-8978-82FFCA18A12C}" type="datetimeFigureOut">
              <a:rPr lang="en-US" smtClean="0"/>
              <a:t>11/16/2020</a:t>
            </a:fld>
            <a:endParaRPr lang="en-US"/>
          </a:p>
        </p:txBody>
      </p:sp>
      <p:sp>
        <p:nvSpPr>
          <p:cNvPr id="5" name="Footer Placeholder 4">
            <a:extLst>
              <a:ext uri="{FF2B5EF4-FFF2-40B4-BE49-F238E27FC236}">
                <a16:creationId xmlns:a16="http://schemas.microsoft.com/office/drawing/2014/main" id="{0FCFD314-1E75-41B9-A585-4F4A32A347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0CC8E8-C649-4A81-BF53-F078B2A98453}"/>
              </a:ext>
            </a:extLst>
          </p:cNvPr>
          <p:cNvSpPr>
            <a:spLocks noGrp="1"/>
          </p:cNvSpPr>
          <p:nvPr>
            <p:ph type="sldNum" sz="quarter" idx="12"/>
          </p:nvPr>
        </p:nvSpPr>
        <p:spPr/>
        <p:txBody>
          <a:bodyPr/>
          <a:lstStyle/>
          <a:p>
            <a:fld id="{D643A852-0206-46AC-B0EB-645612933129}" type="slidenum">
              <a:rPr lang="en-US" smtClean="0"/>
              <a:t>‹#›</a:t>
            </a:fld>
            <a:endParaRPr lang="en-US" dirty="0"/>
          </a:p>
        </p:txBody>
      </p:sp>
    </p:spTree>
    <p:extLst>
      <p:ext uri="{BB962C8B-B14F-4D97-AF65-F5344CB8AC3E}">
        <p14:creationId xmlns:p14="http://schemas.microsoft.com/office/powerpoint/2010/main" val="2680629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CE73F-2F7C-4941-9B13-ACB43A4983EC}"/>
              </a:ext>
            </a:extLst>
          </p:cNvPr>
          <p:cNvSpPr>
            <a:spLocks noGrp="1"/>
          </p:cNvSpPr>
          <p:nvPr>
            <p:ph type="title"/>
          </p:nvPr>
        </p:nvSpPr>
        <p:spPr>
          <a:xfrm>
            <a:off x="762000" y="1524000"/>
            <a:ext cx="9144000" cy="1523999"/>
          </a:xfrm>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38BC107E-F2BE-4057-B06B-1E50FD12B561}"/>
              </a:ext>
            </a:extLst>
          </p:cNvPr>
          <p:cNvSpPr>
            <a:spLocks noGrp="1"/>
          </p:cNvSpPr>
          <p:nvPr>
            <p:ph type="body" orient="vert" idx="1"/>
          </p:nvPr>
        </p:nvSpPr>
        <p:spPr>
          <a:xfrm>
            <a:off x="762000" y="3048000"/>
            <a:ext cx="10668000" cy="304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B9D7D8-1932-4215-A6E0-C16DA0DDB8B8}"/>
              </a:ext>
            </a:extLst>
          </p:cNvPr>
          <p:cNvSpPr>
            <a:spLocks noGrp="1"/>
          </p:cNvSpPr>
          <p:nvPr>
            <p:ph type="dt" sz="half" idx="10"/>
          </p:nvPr>
        </p:nvSpPr>
        <p:spPr/>
        <p:txBody>
          <a:bodyPr/>
          <a:lstStyle/>
          <a:p>
            <a:fld id="{F4D57BDD-E64A-4D27-8978-82FFCA18A12C}" type="datetimeFigureOut">
              <a:rPr lang="en-US" smtClean="0"/>
              <a:t>11/16/2020</a:t>
            </a:fld>
            <a:endParaRPr lang="en-US"/>
          </a:p>
        </p:txBody>
      </p:sp>
      <p:sp>
        <p:nvSpPr>
          <p:cNvPr id="5" name="Footer Placeholder 4">
            <a:extLst>
              <a:ext uri="{FF2B5EF4-FFF2-40B4-BE49-F238E27FC236}">
                <a16:creationId xmlns:a16="http://schemas.microsoft.com/office/drawing/2014/main" id="{4378B662-65E3-47B2-AD95-B041B57F3B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93DBC5-88B5-4F2A-A0E3-752CB421737A}"/>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3933010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6599DF-5B13-4800-ADD7-3A2A2F1C4889}"/>
              </a:ext>
            </a:extLst>
          </p:cNvPr>
          <p:cNvSpPr>
            <a:spLocks noGrp="1"/>
          </p:cNvSpPr>
          <p:nvPr>
            <p:ph type="title" orient="vert"/>
          </p:nvPr>
        </p:nvSpPr>
        <p:spPr>
          <a:xfrm>
            <a:off x="8724900" y="1523999"/>
            <a:ext cx="2705100" cy="457200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191E12-22D9-4DA9-A336-EA6A8B9B55B8}"/>
              </a:ext>
            </a:extLst>
          </p:cNvPr>
          <p:cNvSpPr>
            <a:spLocks noGrp="1"/>
          </p:cNvSpPr>
          <p:nvPr>
            <p:ph type="body" orient="vert" idx="1"/>
          </p:nvPr>
        </p:nvSpPr>
        <p:spPr>
          <a:xfrm>
            <a:off x="762000" y="1524000"/>
            <a:ext cx="7620000" cy="4572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22A1D5-B7EF-43A4-81EF-B5A7EA35616B}"/>
              </a:ext>
            </a:extLst>
          </p:cNvPr>
          <p:cNvSpPr>
            <a:spLocks noGrp="1"/>
          </p:cNvSpPr>
          <p:nvPr>
            <p:ph type="dt" sz="half" idx="10"/>
          </p:nvPr>
        </p:nvSpPr>
        <p:spPr/>
        <p:txBody>
          <a:bodyPr/>
          <a:lstStyle/>
          <a:p>
            <a:fld id="{F4D57BDD-E64A-4D27-8978-82FFCA18A12C}" type="datetimeFigureOut">
              <a:rPr lang="en-US" smtClean="0"/>
              <a:t>11/16/2020</a:t>
            </a:fld>
            <a:endParaRPr lang="en-US"/>
          </a:p>
        </p:txBody>
      </p:sp>
      <p:sp>
        <p:nvSpPr>
          <p:cNvPr id="5" name="Footer Placeholder 4">
            <a:extLst>
              <a:ext uri="{FF2B5EF4-FFF2-40B4-BE49-F238E27FC236}">
                <a16:creationId xmlns:a16="http://schemas.microsoft.com/office/drawing/2014/main" id="{66809DFB-4410-42BF-B886-C984E3A53F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6487E8-E9A0-429E-88E5-34B1BE86BD23}"/>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64111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6A6A6-C260-4F8B-99DF-249C907BE5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36F8CB-5C97-4437-A672-4E43D0E5AE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90C990-05C1-4ECD-A899-722057AEA630}"/>
              </a:ext>
            </a:extLst>
          </p:cNvPr>
          <p:cNvSpPr>
            <a:spLocks noGrp="1"/>
          </p:cNvSpPr>
          <p:nvPr>
            <p:ph type="dt" sz="half" idx="10"/>
          </p:nvPr>
        </p:nvSpPr>
        <p:spPr/>
        <p:txBody>
          <a:bodyPr/>
          <a:lstStyle/>
          <a:p>
            <a:fld id="{F4D57BDD-E64A-4D27-8978-82FFCA18A12C}" type="datetimeFigureOut">
              <a:rPr lang="en-US" smtClean="0"/>
              <a:t>11/16/2020</a:t>
            </a:fld>
            <a:endParaRPr lang="en-US"/>
          </a:p>
        </p:txBody>
      </p:sp>
      <p:sp>
        <p:nvSpPr>
          <p:cNvPr id="5" name="Footer Placeholder 4">
            <a:extLst>
              <a:ext uri="{FF2B5EF4-FFF2-40B4-BE49-F238E27FC236}">
                <a16:creationId xmlns:a16="http://schemas.microsoft.com/office/drawing/2014/main" id="{C5E9811C-37A0-4DD1-8607-EFD4226E5D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CAB506-9570-4D3E-804F-A184A73DBCE6}"/>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1125264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569B8-DEA4-4F12-9078-ECD731F2AC92}"/>
              </a:ext>
            </a:extLst>
          </p:cNvPr>
          <p:cNvSpPr>
            <a:spLocks noGrp="1"/>
          </p:cNvSpPr>
          <p:nvPr>
            <p:ph type="title"/>
          </p:nvPr>
        </p:nvSpPr>
        <p:spPr>
          <a:xfrm>
            <a:off x="762000" y="1530351"/>
            <a:ext cx="10668000" cy="2279650"/>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A0D1F3B-E79C-4822-999D-205B0E76C66F}"/>
              </a:ext>
            </a:extLst>
          </p:cNvPr>
          <p:cNvSpPr>
            <a:spLocks noGrp="1"/>
          </p:cNvSpPr>
          <p:nvPr>
            <p:ph type="body" idx="1"/>
          </p:nvPr>
        </p:nvSpPr>
        <p:spPr>
          <a:xfrm>
            <a:off x="762000" y="4589464"/>
            <a:ext cx="10668000" cy="118318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145166-621E-4C71-A40F-64E514536729}"/>
              </a:ext>
            </a:extLst>
          </p:cNvPr>
          <p:cNvSpPr>
            <a:spLocks noGrp="1"/>
          </p:cNvSpPr>
          <p:nvPr>
            <p:ph type="dt" sz="half" idx="10"/>
          </p:nvPr>
        </p:nvSpPr>
        <p:spPr/>
        <p:txBody>
          <a:bodyPr/>
          <a:lstStyle/>
          <a:p>
            <a:fld id="{F4D57BDD-E64A-4D27-8978-82FFCA18A12C}" type="datetimeFigureOut">
              <a:rPr lang="en-US" smtClean="0"/>
              <a:t>11/16/2020</a:t>
            </a:fld>
            <a:endParaRPr lang="en-US"/>
          </a:p>
        </p:txBody>
      </p:sp>
      <p:sp>
        <p:nvSpPr>
          <p:cNvPr id="5" name="Footer Placeholder 4">
            <a:extLst>
              <a:ext uri="{FF2B5EF4-FFF2-40B4-BE49-F238E27FC236}">
                <a16:creationId xmlns:a16="http://schemas.microsoft.com/office/drawing/2014/main" id="{44B8A175-E39F-477F-997B-99FF8677A5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69115F-5456-4FA3-8484-B1806E7C48C7}"/>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676867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8BC5C-CCF0-4BA5-B102-213AC6FD5A48}"/>
              </a:ext>
            </a:extLst>
          </p:cNvPr>
          <p:cNvSpPr>
            <a:spLocks noGrp="1"/>
          </p:cNvSpPr>
          <p:nvPr>
            <p:ph type="title"/>
          </p:nvPr>
        </p:nvSpPr>
        <p:spPr>
          <a:xfrm>
            <a:off x="762000" y="1524000"/>
            <a:ext cx="9144000" cy="1263649"/>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2237E63-3B4F-4C2F-A87C-9533227EB684}"/>
              </a:ext>
            </a:extLst>
          </p:cNvPr>
          <p:cNvSpPr>
            <a:spLocks noGrp="1"/>
          </p:cNvSpPr>
          <p:nvPr>
            <p:ph sz="half" idx="1"/>
          </p:nvPr>
        </p:nvSpPr>
        <p:spPr>
          <a:xfrm>
            <a:off x="762000" y="3048000"/>
            <a:ext cx="4572000"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78ACE3E-2FED-4289-B138-3EC2826909F5}"/>
              </a:ext>
            </a:extLst>
          </p:cNvPr>
          <p:cNvSpPr>
            <a:spLocks noGrp="1"/>
          </p:cNvSpPr>
          <p:nvPr>
            <p:ph sz="half" idx="2"/>
          </p:nvPr>
        </p:nvSpPr>
        <p:spPr>
          <a:xfrm>
            <a:off x="6858000" y="3048000"/>
            <a:ext cx="4572000"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55DB51-20DA-4BEF-90BA-DDD37DC080CF}"/>
              </a:ext>
            </a:extLst>
          </p:cNvPr>
          <p:cNvSpPr>
            <a:spLocks noGrp="1"/>
          </p:cNvSpPr>
          <p:nvPr>
            <p:ph type="dt" sz="half" idx="10"/>
          </p:nvPr>
        </p:nvSpPr>
        <p:spPr/>
        <p:txBody>
          <a:bodyPr/>
          <a:lstStyle/>
          <a:p>
            <a:fld id="{F4D57BDD-E64A-4D27-8978-82FFCA18A12C}" type="datetimeFigureOut">
              <a:rPr lang="en-US" smtClean="0"/>
              <a:t>11/16/2020</a:t>
            </a:fld>
            <a:endParaRPr lang="en-US"/>
          </a:p>
        </p:txBody>
      </p:sp>
      <p:sp>
        <p:nvSpPr>
          <p:cNvPr id="6" name="Footer Placeholder 5">
            <a:extLst>
              <a:ext uri="{FF2B5EF4-FFF2-40B4-BE49-F238E27FC236}">
                <a16:creationId xmlns:a16="http://schemas.microsoft.com/office/drawing/2014/main" id="{506D22E1-F0DB-4CB7-B2E3-D578EEAA6E5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C29146B-54D6-4291-8EA2-6430024824AE}"/>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10244231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B4AE7-507A-4E14-96E2-5412FF8EA283}"/>
              </a:ext>
            </a:extLst>
          </p:cNvPr>
          <p:cNvSpPr>
            <a:spLocks noGrp="1"/>
          </p:cNvSpPr>
          <p:nvPr>
            <p:ph type="title"/>
          </p:nvPr>
        </p:nvSpPr>
        <p:spPr>
          <a:xfrm>
            <a:off x="762000" y="1527048"/>
            <a:ext cx="10668000" cy="758952"/>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EDEEE83-2945-4C22-9597-57F1F1262841}"/>
              </a:ext>
            </a:extLst>
          </p:cNvPr>
          <p:cNvSpPr>
            <a:spLocks noGrp="1"/>
          </p:cNvSpPr>
          <p:nvPr>
            <p:ph type="body" idx="1"/>
          </p:nvPr>
        </p:nvSpPr>
        <p:spPr>
          <a:xfrm>
            <a:off x="762000" y="2285999"/>
            <a:ext cx="4572001"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C2494D-AD1D-4CB7-A17C-B69079113D71}"/>
              </a:ext>
            </a:extLst>
          </p:cNvPr>
          <p:cNvSpPr>
            <a:spLocks noGrp="1"/>
          </p:cNvSpPr>
          <p:nvPr>
            <p:ph sz="half" idx="2"/>
          </p:nvPr>
        </p:nvSpPr>
        <p:spPr>
          <a:xfrm>
            <a:off x="762001" y="3059113"/>
            <a:ext cx="4572000" cy="3036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B23E4950-830D-4EE3-9F51-DD730255E0CD}"/>
              </a:ext>
            </a:extLst>
          </p:cNvPr>
          <p:cNvSpPr>
            <a:spLocks noGrp="1"/>
          </p:cNvSpPr>
          <p:nvPr>
            <p:ph type="body" sz="quarter" idx="3"/>
          </p:nvPr>
        </p:nvSpPr>
        <p:spPr>
          <a:xfrm>
            <a:off x="6857998" y="2286000"/>
            <a:ext cx="4572001"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6F244AA-BDAA-4FDD-B742-449DF905730C}"/>
              </a:ext>
            </a:extLst>
          </p:cNvPr>
          <p:cNvSpPr>
            <a:spLocks noGrp="1"/>
          </p:cNvSpPr>
          <p:nvPr>
            <p:ph sz="quarter" idx="4"/>
          </p:nvPr>
        </p:nvSpPr>
        <p:spPr>
          <a:xfrm>
            <a:off x="6858000" y="3059113"/>
            <a:ext cx="4571998" cy="3036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B78494-ECE0-41D2-97E2-CFAC0434A8B8}"/>
              </a:ext>
            </a:extLst>
          </p:cNvPr>
          <p:cNvSpPr>
            <a:spLocks noGrp="1"/>
          </p:cNvSpPr>
          <p:nvPr>
            <p:ph type="dt" sz="half" idx="10"/>
          </p:nvPr>
        </p:nvSpPr>
        <p:spPr/>
        <p:txBody>
          <a:bodyPr/>
          <a:lstStyle/>
          <a:p>
            <a:fld id="{F4D57BDD-E64A-4D27-8978-82FFCA18A12C}" type="datetimeFigureOut">
              <a:rPr lang="en-US" smtClean="0"/>
              <a:t>11/16/2020</a:t>
            </a:fld>
            <a:endParaRPr lang="en-US"/>
          </a:p>
        </p:txBody>
      </p:sp>
      <p:sp>
        <p:nvSpPr>
          <p:cNvPr id="8" name="Footer Placeholder 7">
            <a:extLst>
              <a:ext uri="{FF2B5EF4-FFF2-40B4-BE49-F238E27FC236}">
                <a16:creationId xmlns:a16="http://schemas.microsoft.com/office/drawing/2014/main" id="{185E4C20-6CC5-4259-B554-B19F1A7AA0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09AB13-CCCC-4074-9B66-CE0B37902E3F}"/>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131790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FB5FF-4FD1-4CE4-BBC5-E6402FE06F0C}"/>
              </a:ext>
            </a:extLst>
          </p:cNvPr>
          <p:cNvSpPr>
            <a:spLocks noGrp="1"/>
          </p:cNvSpPr>
          <p:nvPr>
            <p:ph type="title"/>
          </p:nvPr>
        </p:nvSpPr>
        <p:spPr>
          <a:xfrm>
            <a:off x="762000" y="1524000"/>
            <a:ext cx="9144000" cy="3810000"/>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F9E71AAD-C5B9-485B-84DD-60DAFD5F18BC}"/>
              </a:ext>
            </a:extLst>
          </p:cNvPr>
          <p:cNvSpPr>
            <a:spLocks noGrp="1"/>
          </p:cNvSpPr>
          <p:nvPr>
            <p:ph type="dt" sz="half" idx="10"/>
          </p:nvPr>
        </p:nvSpPr>
        <p:spPr/>
        <p:txBody>
          <a:bodyPr/>
          <a:lstStyle/>
          <a:p>
            <a:fld id="{F4D57BDD-E64A-4D27-8978-82FFCA18A12C}" type="datetimeFigureOut">
              <a:rPr lang="en-US" smtClean="0"/>
              <a:t>11/16/2020</a:t>
            </a:fld>
            <a:endParaRPr lang="en-US"/>
          </a:p>
        </p:txBody>
      </p:sp>
      <p:sp>
        <p:nvSpPr>
          <p:cNvPr id="4" name="Footer Placeholder 3">
            <a:extLst>
              <a:ext uri="{FF2B5EF4-FFF2-40B4-BE49-F238E27FC236}">
                <a16:creationId xmlns:a16="http://schemas.microsoft.com/office/drawing/2014/main" id="{9B7CACFF-0406-4EE2-9E8F-F594B952C2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552A47E-1990-4B6B-BCCB-75B6F213A8ED}"/>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373333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C8FE4C-64F1-4C88-9D30-17F8131ED627}"/>
              </a:ext>
            </a:extLst>
          </p:cNvPr>
          <p:cNvSpPr>
            <a:spLocks noGrp="1"/>
          </p:cNvSpPr>
          <p:nvPr>
            <p:ph type="dt" sz="half" idx="10"/>
          </p:nvPr>
        </p:nvSpPr>
        <p:spPr/>
        <p:txBody>
          <a:bodyPr/>
          <a:lstStyle/>
          <a:p>
            <a:fld id="{F4D57BDD-E64A-4D27-8978-82FFCA18A12C}" type="datetimeFigureOut">
              <a:rPr lang="en-US" smtClean="0"/>
              <a:t>11/16/2020</a:t>
            </a:fld>
            <a:endParaRPr lang="en-US"/>
          </a:p>
        </p:txBody>
      </p:sp>
      <p:sp>
        <p:nvSpPr>
          <p:cNvPr id="3" name="Footer Placeholder 2">
            <a:extLst>
              <a:ext uri="{FF2B5EF4-FFF2-40B4-BE49-F238E27FC236}">
                <a16:creationId xmlns:a16="http://schemas.microsoft.com/office/drawing/2014/main" id="{D25D8FB3-6FA4-40A7-BDBF-76CD0F22FE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649F41-A021-4490-BB80-C89DF0293708}"/>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3242179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CEF60-874B-45DE-BF65-CF0D08577588}"/>
              </a:ext>
            </a:extLst>
          </p:cNvPr>
          <p:cNvSpPr>
            <a:spLocks noGrp="1"/>
          </p:cNvSpPr>
          <p:nvPr>
            <p:ph type="title"/>
          </p:nvPr>
        </p:nvSpPr>
        <p:spPr>
          <a:xfrm>
            <a:off x="762000" y="1524000"/>
            <a:ext cx="3821113" cy="1524000"/>
          </a:xfrm>
        </p:spPr>
        <p:txBody>
          <a:bodyPr anchor="t" anchorCtr="0"/>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CD757B0-722D-425F-8BD4-9CD9093BCBF5}"/>
              </a:ext>
            </a:extLst>
          </p:cNvPr>
          <p:cNvSpPr>
            <a:spLocks noGrp="1"/>
          </p:cNvSpPr>
          <p:nvPr>
            <p:ph idx="1"/>
          </p:nvPr>
        </p:nvSpPr>
        <p:spPr>
          <a:xfrm>
            <a:off x="5334000" y="1524000"/>
            <a:ext cx="6096000" cy="3810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DB0F60-AADF-41C3-8BFC-B405E0A3F9AC}"/>
              </a:ext>
            </a:extLst>
          </p:cNvPr>
          <p:cNvSpPr>
            <a:spLocks noGrp="1"/>
          </p:cNvSpPr>
          <p:nvPr>
            <p:ph type="body" sz="half" idx="2"/>
          </p:nvPr>
        </p:nvSpPr>
        <p:spPr>
          <a:xfrm>
            <a:off x="762000" y="3048000"/>
            <a:ext cx="3821113" cy="3048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AB1E11-97B6-42FD-9F45-6EDC3B83FABD}"/>
              </a:ext>
            </a:extLst>
          </p:cNvPr>
          <p:cNvSpPr>
            <a:spLocks noGrp="1"/>
          </p:cNvSpPr>
          <p:nvPr>
            <p:ph type="dt" sz="half" idx="10"/>
          </p:nvPr>
        </p:nvSpPr>
        <p:spPr/>
        <p:txBody>
          <a:bodyPr/>
          <a:lstStyle/>
          <a:p>
            <a:fld id="{F4D57BDD-E64A-4D27-8978-82FFCA18A12C}" type="datetimeFigureOut">
              <a:rPr lang="en-US" smtClean="0"/>
              <a:t>11/16/2020</a:t>
            </a:fld>
            <a:endParaRPr lang="en-US"/>
          </a:p>
        </p:txBody>
      </p:sp>
      <p:sp>
        <p:nvSpPr>
          <p:cNvPr id="6" name="Footer Placeholder 5">
            <a:extLst>
              <a:ext uri="{FF2B5EF4-FFF2-40B4-BE49-F238E27FC236}">
                <a16:creationId xmlns:a16="http://schemas.microsoft.com/office/drawing/2014/main" id="{E14D7DA9-F910-4337-99A2-91F4EA3612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93A2F2-339E-4406-9A90-534A38C5A069}"/>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1003252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71599-6E07-4A55-9B93-4CA5EFE3FD76}"/>
              </a:ext>
            </a:extLst>
          </p:cNvPr>
          <p:cNvSpPr>
            <a:spLocks noGrp="1"/>
          </p:cNvSpPr>
          <p:nvPr>
            <p:ph type="title"/>
          </p:nvPr>
        </p:nvSpPr>
        <p:spPr>
          <a:xfrm>
            <a:off x="762001" y="1524000"/>
            <a:ext cx="3810000" cy="15240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2C2D26-DACA-4941-955E-18F7E236758C}"/>
              </a:ext>
            </a:extLst>
          </p:cNvPr>
          <p:cNvSpPr>
            <a:spLocks noGrp="1"/>
          </p:cNvSpPr>
          <p:nvPr>
            <p:ph type="pic" idx="1"/>
          </p:nvPr>
        </p:nvSpPr>
        <p:spPr>
          <a:xfrm>
            <a:off x="5333999" y="1524000"/>
            <a:ext cx="6095999" cy="3810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7EDB26D-C5B0-41D6-A75F-F89A87BE243A}"/>
              </a:ext>
            </a:extLst>
          </p:cNvPr>
          <p:cNvSpPr>
            <a:spLocks noGrp="1"/>
          </p:cNvSpPr>
          <p:nvPr>
            <p:ph type="body" sz="half" idx="2"/>
          </p:nvPr>
        </p:nvSpPr>
        <p:spPr>
          <a:xfrm>
            <a:off x="762001" y="3048000"/>
            <a:ext cx="3810000" cy="3048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9304B6-48DF-41FA-A089-8C83BBA63673}"/>
              </a:ext>
            </a:extLst>
          </p:cNvPr>
          <p:cNvSpPr>
            <a:spLocks noGrp="1"/>
          </p:cNvSpPr>
          <p:nvPr>
            <p:ph type="dt" sz="half" idx="10"/>
          </p:nvPr>
        </p:nvSpPr>
        <p:spPr/>
        <p:txBody>
          <a:bodyPr/>
          <a:lstStyle/>
          <a:p>
            <a:fld id="{F4D57BDD-E64A-4D27-8978-82FFCA18A12C}" type="datetimeFigureOut">
              <a:rPr lang="en-US" smtClean="0"/>
              <a:t>11/16/2020</a:t>
            </a:fld>
            <a:endParaRPr lang="en-US"/>
          </a:p>
        </p:txBody>
      </p:sp>
      <p:sp>
        <p:nvSpPr>
          <p:cNvPr id="6" name="Footer Placeholder 5">
            <a:extLst>
              <a:ext uri="{FF2B5EF4-FFF2-40B4-BE49-F238E27FC236}">
                <a16:creationId xmlns:a16="http://schemas.microsoft.com/office/drawing/2014/main" id="{14DFB82F-A17A-4BC7-A522-CD934BC35C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CC530C-8824-4BE3-884E-2AFF30B572BC}"/>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2971798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1B49B9-8C94-4604-AEEE-CB5051962D27}"/>
              </a:ext>
            </a:extLst>
          </p:cNvPr>
          <p:cNvSpPr>
            <a:spLocks noGrp="1"/>
          </p:cNvSpPr>
          <p:nvPr>
            <p:ph type="title"/>
          </p:nvPr>
        </p:nvSpPr>
        <p:spPr>
          <a:xfrm>
            <a:off x="762000" y="1524000"/>
            <a:ext cx="9144000" cy="1263649"/>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9C3204E-CAF5-48A1-928F-757507EC48C4}"/>
              </a:ext>
            </a:extLst>
          </p:cNvPr>
          <p:cNvSpPr>
            <a:spLocks noGrp="1"/>
          </p:cNvSpPr>
          <p:nvPr>
            <p:ph type="body" idx="1"/>
          </p:nvPr>
        </p:nvSpPr>
        <p:spPr>
          <a:xfrm>
            <a:off x="762000" y="3047999"/>
            <a:ext cx="10668000" cy="30480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9540D12-4B42-4790-8677-C9250F3CDDCF}"/>
              </a:ext>
            </a:extLst>
          </p:cNvPr>
          <p:cNvSpPr>
            <a:spLocks noGrp="1"/>
          </p:cNvSpPr>
          <p:nvPr>
            <p:ph type="dt" sz="half" idx="2"/>
          </p:nvPr>
        </p:nvSpPr>
        <p:spPr>
          <a:xfrm>
            <a:off x="762000" y="401594"/>
            <a:ext cx="3048000" cy="365125"/>
          </a:xfrm>
          <a:prstGeom prst="rect">
            <a:avLst/>
          </a:prstGeom>
        </p:spPr>
        <p:txBody>
          <a:bodyPr vert="horz" lIns="91440" tIns="45720" rIns="91440" bIns="45720" rtlCol="0" anchor="b" anchorCtr="0"/>
          <a:lstStyle>
            <a:lvl1pPr algn="l">
              <a:defRPr sz="1000">
                <a:solidFill>
                  <a:schemeClr val="tx1"/>
                </a:solidFill>
              </a:defRPr>
            </a:lvl1pPr>
          </a:lstStyle>
          <a:p>
            <a:fld id="{F4D57BDD-E64A-4D27-8978-82FFCA18A12C}" type="datetimeFigureOut">
              <a:rPr lang="en-US" smtClean="0"/>
              <a:pPr/>
              <a:t>11/16/2020</a:t>
            </a:fld>
            <a:endParaRPr lang="en-US" dirty="0"/>
          </a:p>
        </p:txBody>
      </p:sp>
      <p:sp>
        <p:nvSpPr>
          <p:cNvPr id="5" name="Footer Placeholder 4">
            <a:extLst>
              <a:ext uri="{FF2B5EF4-FFF2-40B4-BE49-F238E27FC236}">
                <a16:creationId xmlns:a16="http://schemas.microsoft.com/office/drawing/2014/main" id="{022B17CD-6C27-4CD1-B20D-EA4B8E54F4FD}"/>
              </a:ext>
            </a:extLst>
          </p:cNvPr>
          <p:cNvSpPr>
            <a:spLocks noGrp="1"/>
          </p:cNvSpPr>
          <p:nvPr>
            <p:ph type="ftr" sz="quarter" idx="3"/>
          </p:nvPr>
        </p:nvSpPr>
        <p:spPr>
          <a:xfrm>
            <a:off x="6858000" y="6096000"/>
            <a:ext cx="4572000" cy="365125"/>
          </a:xfrm>
          <a:prstGeom prst="rect">
            <a:avLst/>
          </a:prstGeom>
        </p:spPr>
        <p:txBody>
          <a:bodyPr vert="horz" lIns="91440" tIns="45720" rIns="91440" bIns="45720" rtlCol="0" anchor="t" anchorCtr="0"/>
          <a:lstStyle>
            <a:lvl1pPr algn="r">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C03A934F-C817-4C99-A2CF-C763A3F20627}"/>
              </a:ext>
            </a:extLst>
          </p:cNvPr>
          <p:cNvSpPr>
            <a:spLocks noGrp="1"/>
          </p:cNvSpPr>
          <p:nvPr>
            <p:ph type="sldNum" sz="quarter" idx="4"/>
          </p:nvPr>
        </p:nvSpPr>
        <p:spPr>
          <a:xfrm>
            <a:off x="9144000" y="401594"/>
            <a:ext cx="2286000" cy="762000"/>
          </a:xfrm>
          <a:prstGeom prst="rect">
            <a:avLst/>
          </a:prstGeom>
        </p:spPr>
        <p:txBody>
          <a:bodyPr vert="horz" lIns="91440" tIns="45720" rIns="91440" bIns="45720" rtlCol="0" anchor="t" anchorCtr="0"/>
          <a:lstStyle>
            <a:lvl1pPr algn="r">
              <a:defRPr sz="4000">
                <a:solidFill>
                  <a:schemeClr val="tx1"/>
                </a:solidFill>
                <a:latin typeface="+mj-lt"/>
              </a:defRPr>
            </a:lvl1pPr>
          </a:lstStyle>
          <a:p>
            <a:fld id="{D643A852-0206-46AC-B0EB-645612933129}" type="slidenum">
              <a:rPr lang="en-US" smtClean="0"/>
              <a:pPr/>
              <a:t>‹#›</a:t>
            </a:fld>
            <a:endParaRPr lang="en-US" dirty="0"/>
          </a:p>
        </p:txBody>
      </p:sp>
    </p:spTree>
    <p:extLst>
      <p:ext uri="{BB962C8B-B14F-4D97-AF65-F5344CB8AC3E}">
        <p14:creationId xmlns:p14="http://schemas.microsoft.com/office/powerpoint/2010/main" val="1883697223"/>
      </p:ext>
    </p:extLst>
  </p:cSld>
  <p:clrMap bg1="dk1" tx1="lt1" bg2="dk2" tx2="lt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m4a"/><Relationship Id="rId7" Type="http://schemas.openxmlformats.org/officeDocument/2006/relationships/image" Target="../media/image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png"/><Relationship Id="rId5" Type="http://schemas.openxmlformats.org/officeDocument/2006/relationships/slideLayout" Target="../slideLayouts/slideLayout1.xml"/><Relationship Id="rId4" Type="http://schemas.openxmlformats.org/officeDocument/2006/relationships/audio" Target="../media/media2.m4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1.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hyperlink" Target="https://www.mayoclinic.org/diseases-conditions/flu/symptoms-causes/syc-20351719" TargetMode="External"/><Relationship Id="rId2" Type="http://schemas.openxmlformats.org/officeDocument/2006/relationships/hyperlink" Target="https://www.nfid.org/infectious-diseases/influenza-flu/" TargetMode="External"/><Relationship Id="rId1" Type="http://schemas.openxmlformats.org/officeDocument/2006/relationships/slideLayout" Target="../slideLayouts/slideLayout1.xml"/><Relationship Id="rId4" Type="http://schemas.openxmlformats.org/officeDocument/2006/relationships/hyperlink" Target="https://www.cdc.gov/flu/symptoms/symptoms.ht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a:extLst>
              <a:ext uri="{FF2B5EF4-FFF2-40B4-BE49-F238E27FC236}">
                <a16:creationId xmlns:a16="http://schemas.microsoft.com/office/drawing/2014/main" id="{6A44946A-68AB-4C0E-8415-7FABF0CB332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t="280"/>
          <a:stretch/>
        </p:blipFill>
        <p:spPr>
          <a:xfrm>
            <a:off x="85745" y="11"/>
            <a:ext cx="12191435" cy="6857989"/>
          </a:xfrm>
          <a:prstGeom prst="rect">
            <a:avLst/>
          </a:prstGeom>
        </p:spPr>
      </p:pic>
      <p:sp>
        <p:nvSpPr>
          <p:cNvPr id="11" name="Rectangle 10">
            <a:extLst>
              <a:ext uri="{FF2B5EF4-FFF2-40B4-BE49-F238E27FC236}">
                <a16:creationId xmlns:a16="http://schemas.microsoft.com/office/drawing/2014/main" id="{797EB57D-64BE-402B-87FC-93B8EC829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362074"/>
            <a:ext cx="12192001" cy="4733924"/>
          </a:xfrm>
          <a:prstGeom prst="rect">
            <a:avLst/>
          </a:prstGeom>
          <a:gradFill flip="none" rotWithShape="1">
            <a:gsLst>
              <a:gs pos="41000">
                <a:srgbClr val="000000">
                  <a:alpha val="30000"/>
                </a:srgbClr>
              </a:gs>
              <a:gs pos="60000">
                <a:srgbClr val="000000">
                  <a:alpha val="30000"/>
                </a:srgbClr>
              </a:gs>
              <a:gs pos="0">
                <a:schemeClr val="bg1">
                  <a:alpha val="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DEE24E-B590-4566-B208-9C65504E4139}"/>
              </a:ext>
            </a:extLst>
          </p:cNvPr>
          <p:cNvSpPr>
            <a:spLocks noGrp="1"/>
          </p:cNvSpPr>
          <p:nvPr>
            <p:ph type="ctrTitle"/>
          </p:nvPr>
        </p:nvSpPr>
        <p:spPr>
          <a:xfrm>
            <a:off x="5029200" y="1543049"/>
            <a:ext cx="5334000" cy="3535018"/>
          </a:xfrm>
        </p:spPr>
        <p:txBody>
          <a:bodyPr anchor="ctr">
            <a:normAutofit/>
          </a:bodyPr>
          <a:lstStyle/>
          <a:p>
            <a:pPr algn="r"/>
            <a:r>
              <a:rPr lang="en-US" sz="8000" dirty="0">
                <a:solidFill>
                  <a:srgbClr val="FFFFFF"/>
                </a:solidFill>
              </a:rPr>
              <a:t>Influenza </a:t>
            </a:r>
          </a:p>
        </p:txBody>
      </p:sp>
      <p:sp>
        <p:nvSpPr>
          <p:cNvPr id="3" name="Subtitle 2">
            <a:extLst>
              <a:ext uri="{FF2B5EF4-FFF2-40B4-BE49-F238E27FC236}">
                <a16:creationId xmlns:a16="http://schemas.microsoft.com/office/drawing/2014/main" id="{33AB9933-17E8-42E3-B296-5EB2CE84F4C7}"/>
              </a:ext>
            </a:extLst>
          </p:cNvPr>
          <p:cNvSpPr>
            <a:spLocks noGrp="1"/>
          </p:cNvSpPr>
          <p:nvPr>
            <p:ph type="subTitle" idx="1"/>
          </p:nvPr>
        </p:nvSpPr>
        <p:spPr>
          <a:xfrm>
            <a:off x="3429000" y="7038975"/>
            <a:ext cx="5334000" cy="649359"/>
          </a:xfrm>
        </p:spPr>
        <p:txBody>
          <a:bodyPr anchor="t">
            <a:normAutofit/>
          </a:bodyPr>
          <a:lstStyle/>
          <a:p>
            <a:pPr algn="r"/>
            <a:r>
              <a:rPr lang="en-US" b="1" dirty="0">
                <a:solidFill>
                  <a:srgbClr val="FFFFFF"/>
                </a:solidFill>
              </a:rPr>
              <a:t>Is it a cold or the flu?</a:t>
            </a:r>
          </a:p>
        </p:txBody>
      </p:sp>
      <p:pic>
        <p:nvPicPr>
          <p:cNvPr id="5" name="slide 1">
            <a:hlinkClick r:id="" action="ppaction://media"/>
            <a:extLst>
              <a:ext uri="{FF2B5EF4-FFF2-40B4-BE49-F238E27FC236}">
                <a16:creationId xmlns:a16="http://schemas.microsoft.com/office/drawing/2014/main" id="{FFB471FF-C418-4EC3-9C09-79687C42D02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879385" y="3883721"/>
            <a:ext cx="487363" cy="487363"/>
          </a:xfrm>
          <a:prstGeom prst="rect">
            <a:avLst/>
          </a:prstGeom>
        </p:spPr>
      </p:pic>
    </p:spTree>
    <p:extLst>
      <p:ext uri="{BB962C8B-B14F-4D97-AF65-F5344CB8AC3E}">
        <p14:creationId xmlns:p14="http://schemas.microsoft.com/office/powerpoint/2010/main" val="668744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83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video>
              <p:cMediaNode mute="1">
                <p:cTn id="16" repeatCount="indefinite" fill="hold" display="0">
                  <p:stCondLst>
                    <p:cond delay="indefinite"/>
                  </p:stCondLst>
                </p:cTn>
                <p:tgtEl>
                  <p:spTgt spid="4"/>
                </p:tgtEl>
              </p:cMediaNode>
            </p:video>
            <p:audio>
              <p:cMediaNode vol="80000">
                <p:cTn id="1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6DA225-7BD1-4A6D-A662-F4BF8AAE522F}"/>
              </a:ext>
            </a:extLst>
          </p:cNvPr>
          <p:cNvSpPr>
            <a:spLocks noGrp="1"/>
          </p:cNvSpPr>
          <p:nvPr>
            <p:ph type="title"/>
          </p:nvPr>
        </p:nvSpPr>
        <p:spPr>
          <a:xfrm>
            <a:off x="761999" y="581025"/>
            <a:ext cx="3810001" cy="1263649"/>
          </a:xfrm>
        </p:spPr>
        <p:txBody>
          <a:bodyPr>
            <a:normAutofit/>
          </a:bodyPr>
          <a:lstStyle/>
          <a:p>
            <a:r>
              <a:rPr lang="en-US" sz="5400" dirty="0"/>
              <a:t>Overview</a:t>
            </a:r>
          </a:p>
        </p:txBody>
      </p:sp>
      <p:pic>
        <p:nvPicPr>
          <p:cNvPr id="3074" name="Picture 2" descr="First Universal Flu Vaccine to Enter Phase 3 Trial | The Scientist Magazine®">
            <a:extLst>
              <a:ext uri="{FF2B5EF4-FFF2-40B4-BE49-F238E27FC236}">
                <a16:creationId xmlns:a16="http://schemas.microsoft.com/office/drawing/2014/main" id="{04164D6E-15FC-4081-B569-376666A904F6}"/>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333999" y="1552575"/>
            <a:ext cx="6096000" cy="426719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E1E677A-EFAA-4CB9-A161-97C1A63B320A}"/>
              </a:ext>
            </a:extLst>
          </p:cNvPr>
          <p:cNvSpPr>
            <a:spLocks noGrp="1"/>
          </p:cNvSpPr>
          <p:nvPr>
            <p:ph idx="1"/>
          </p:nvPr>
        </p:nvSpPr>
        <p:spPr>
          <a:xfrm>
            <a:off x="457201" y="1873249"/>
            <a:ext cx="3810000" cy="4010023"/>
          </a:xfrm>
        </p:spPr>
        <p:txBody>
          <a:bodyPr>
            <a:normAutofit lnSpcReduction="10000"/>
          </a:bodyPr>
          <a:lstStyle/>
          <a:p>
            <a:r>
              <a:rPr lang="en-US" sz="2000" dirty="0"/>
              <a:t>The flu is a viral infection that attacks the respiratory system.</a:t>
            </a:r>
          </a:p>
          <a:p>
            <a:r>
              <a:rPr lang="en-US" sz="2000" dirty="0"/>
              <a:t>It travels in the air through droplets caused by coughing, sneezing and talking.</a:t>
            </a:r>
          </a:p>
          <a:p>
            <a:r>
              <a:rPr lang="en-US" sz="2000" dirty="0"/>
              <a:t>You can inhale the droplets in the air or transfer to your nose, mouth or eyes by touching an object that the germ has contaminated. </a:t>
            </a:r>
          </a:p>
          <a:p>
            <a:r>
              <a:rPr lang="en-US" sz="2000" dirty="0"/>
              <a:t>You are most contagious 1 day prior to symptoms until about 5 days after the symptoms start. </a:t>
            </a:r>
          </a:p>
          <a:p>
            <a:endParaRPr lang="en-US" sz="1500" dirty="0"/>
          </a:p>
        </p:txBody>
      </p:sp>
      <p:pic>
        <p:nvPicPr>
          <p:cNvPr id="4" name="slide 2">
            <a:hlinkClick r:id="" action="ppaction://media"/>
            <a:extLst>
              <a:ext uri="{FF2B5EF4-FFF2-40B4-BE49-F238E27FC236}">
                <a16:creationId xmlns:a16="http://schemas.microsoft.com/office/drawing/2014/main" id="{A99E7B20-AB44-475B-83EC-AA87CB3E935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33151" y="6033293"/>
            <a:ext cx="487363" cy="487363"/>
          </a:xfrm>
          <a:prstGeom prst="rect">
            <a:avLst/>
          </a:prstGeom>
        </p:spPr>
      </p:pic>
    </p:spTree>
    <p:extLst>
      <p:ext uri="{BB962C8B-B14F-4D97-AF65-F5344CB8AC3E}">
        <p14:creationId xmlns:p14="http://schemas.microsoft.com/office/powerpoint/2010/main" val="2996480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6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98334-AD6E-4641-BC1D-5A7CAE9E4F85}"/>
              </a:ext>
            </a:extLst>
          </p:cNvPr>
          <p:cNvSpPr>
            <a:spLocks noGrp="1"/>
          </p:cNvSpPr>
          <p:nvPr>
            <p:ph type="title"/>
          </p:nvPr>
        </p:nvSpPr>
        <p:spPr>
          <a:xfrm>
            <a:off x="4446650" y="213772"/>
            <a:ext cx="3298700" cy="1263649"/>
          </a:xfrm>
        </p:spPr>
        <p:txBody>
          <a:bodyPr>
            <a:normAutofit/>
          </a:bodyPr>
          <a:lstStyle/>
          <a:p>
            <a:r>
              <a:rPr lang="en-US" sz="5400" dirty="0"/>
              <a:t>Symptoms</a:t>
            </a:r>
          </a:p>
        </p:txBody>
      </p:sp>
      <p:pic>
        <p:nvPicPr>
          <p:cNvPr id="2052" name="Picture 4" descr="Cold or Flu? When to Call the Doctor! | Women for Healthy Rural Living :  Milbridge, Maine">
            <a:extLst>
              <a:ext uri="{FF2B5EF4-FFF2-40B4-BE49-F238E27FC236}">
                <a16:creationId xmlns:a16="http://schemas.microsoft.com/office/drawing/2014/main" id="{8DD52C54-B427-43E6-9367-B252D3D7ED63}"/>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6928702" y="1187780"/>
            <a:ext cx="4555086" cy="525921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lu Vs. COVID-19: How Can You Tell the Difference? | Houston Methodist On  Health">
            <a:extLst>
              <a:ext uri="{FF2B5EF4-FFF2-40B4-BE49-F238E27FC236}">
                <a16:creationId xmlns:a16="http://schemas.microsoft.com/office/drawing/2014/main" id="{FCE9F31E-4D24-44C3-8320-DD7F84B9E6ED}"/>
              </a:ext>
            </a:extLst>
          </p:cNvPr>
          <p:cNvPicPr>
            <a:picLocks noGrp="1" noChangeAspect="1" noChangeArrowheads="1"/>
          </p:cNvPicPr>
          <p:nvPr>
            <p:ph sz="half" idx="1"/>
          </p:nvPr>
        </p:nvPicPr>
        <p:blipFill>
          <a:blip r:embed="rId6">
            <a:extLst>
              <a:ext uri="{28A0092B-C50C-407E-A947-70E740481C1C}">
                <a14:useLocalDpi xmlns:a14="http://schemas.microsoft.com/office/drawing/2010/main" val="0"/>
              </a:ext>
            </a:extLst>
          </a:blip>
          <a:srcRect/>
          <a:stretch>
            <a:fillRect/>
          </a:stretch>
        </p:blipFill>
        <p:spPr bwMode="auto">
          <a:xfrm>
            <a:off x="899968" y="1187779"/>
            <a:ext cx="4143372" cy="5259213"/>
          </a:xfrm>
          <a:prstGeom prst="rect">
            <a:avLst/>
          </a:prstGeom>
          <a:noFill/>
          <a:extLst>
            <a:ext uri="{909E8E84-426E-40DD-AFC4-6F175D3DCCD1}">
              <a14:hiddenFill xmlns:a14="http://schemas.microsoft.com/office/drawing/2010/main">
                <a:solidFill>
                  <a:srgbClr val="FFFFFF"/>
                </a:solidFill>
              </a14:hiddenFill>
            </a:ext>
          </a:extLst>
        </p:spPr>
      </p:pic>
      <p:pic>
        <p:nvPicPr>
          <p:cNvPr id="5" name="slide 3">
            <a:hlinkClick r:id="" action="ppaction://media"/>
            <a:extLst>
              <a:ext uri="{FF2B5EF4-FFF2-40B4-BE49-F238E27FC236}">
                <a16:creationId xmlns:a16="http://schemas.microsoft.com/office/drawing/2014/main" id="{76BCBA21-E023-4806-9DCC-991F84E26D3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32318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8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5117B-18C4-4BDF-B646-7C012216C5AD}"/>
              </a:ext>
            </a:extLst>
          </p:cNvPr>
          <p:cNvSpPr>
            <a:spLocks noGrp="1"/>
          </p:cNvSpPr>
          <p:nvPr>
            <p:ph type="title"/>
          </p:nvPr>
        </p:nvSpPr>
        <p:spPr>
          <a:xfrm>
            <a:off x="1222095" y="1238572"/>
            <a:ext cx="4195419" cy="1263649"/>
          </a:xfrm>
        </p:spPr>
        <p:txBody>
          <a:bodyPr>
            <a:normAutofit/>
          </a:bodyPr>
          <a:lstStyle/>
          <a:p>
            <a:r>
              <a:rPr lang="en-US" sz="5400" dirty="0"/>
              <a:t>Who's at risk</a:t>
            </a:r>
          </a:p>
        </p:txBody>
      </p:sp>
      <p:sp>
        <p:nvSpPr>
          <p:cNvPr id="4" name="Content Placeholder 3">
            <a:extLst>
              <a:ext uri="{FF2B5EF4-FFF2-40B4-BE49-F238E27FC236}">
                <a16:creationId xmlns:a16="http://schemas.microsoft.com/office/drawing/2014/main" id="{EC48CAE8-BEAB-4FC0-9074-92F92275016F}"/>
              </a:ext>
            </a:extLst>
          </p:cNvPr>
          <p:cNvSpPr>
            <a:spLocks noGrp="1"/>
          </p:cNvSpPr>
          <p:nvPr>
            <p:ph sz="half" idx="2"/>
          </p:nvPr>
        </p:nvSpPr>
        <p:spPr>
          <a:xfrm>
            <a:off x="7200900" y="2831780"/>
            <a:ext cx="4572000" cy="3048000"/>
          </a:xfrm>
        </p:spPr>
        <p:txBody>
          <a:bodyPr/>
          <a:lstStyle/>
          <a:p>
            <a:r>
              <a:rPr lang="en-US" dirty="0"/>
              <a:t>Pneumonia </a:t>
            </a:r>
          </a:p>
          <a:p>
            <a:r>
              <a:rPr lang="en-US" dirty="0"/>
              <a:t>Bronchitis</a:t>
            </a:r>
          </a:p>
          <a:p>
            <a:r>
              <a:rPr lang="en-US" dirty="0"/>
              <a:t>Asthma flare ups</a:t>
            </a:r>
          </a:p>
          <a:p>
            <a:r>
              <a:rPr lang="en-US" dirty="0"/>
              <a:t>Ear infections</a:t>
            </a:r>
          </a:p>
          <a:p>
            <a:r>
              <a:rPr lang="en-US" dirty="0"/>
              <a:t>Acute respiratory distress </a:t>
            </a:r>
          </a:p>
          <a:p>
            <a:r>
              <a:rPr lang="en-US" dirty="0"/>
              <a:t>Heart problems</a:t>
            </a:r>
          </a:p>
          <a:p>
            <a:endParaRPr lang="en-US" dirty="0"/>
          </a:p>
        </p:txBody>
      </p:sp>
      <p:sp>
        <p:nvSpPr>
          <p:cNvPr id="5" name="TextBox 4">
            <a:extLst>
              <a:ext uri="{FF2B5EF4-FFF2-40B4-BE49-F238E27FC236}">
                <a16:creationId xmlns:a16="http://schemas.microsoft.com/office/drawing/2014/main" id="{3E139A4A-ADC6-4370-BC67-C5EE93FBA421}"/>
              </a:ext>
            </a:extLst>
          </p:cNvPr>
          <p:cNvSpPr txBox="1"/>
          <p:nvPr/>
        </p:nvSpPr>
        <p:spPr>
          <a:xfrm>
            <a:off x="7200900" y="1169316"/>
            <a:ext cx="4467224" cy="923330"/>
          </a:xfrm>
          <a:prstGeom prst="rect">
            <a:avLst/>
          </a:prstGeom>
          <a:noFill/>
        </p:spPr>
        <p:txBody>
          <a:bodyPr wrap="square" rtlCol="0">
            <a:spAutoFit/>
          </a:bodyPr>
          <a:lstStyle/>
          <a:p>
            <a:r>
              <a:rPr lang="en-US" sz="5400" dirty="0">
                <a:latin typeface="+mj-lt"/>
              </a:rPr>
              <a:t>Complications</a:t>
            </a:r>
          </a:p>
        </p:txBody>
      </p:sp>
      <p:pic>
        <p:nvPicPr>
          <p:cNvPr id="6" name="Picture 2" descr="PA Department of Health on Twitter: &quot;#Flu is different from a cold—flu is  serious + especially dangerous for young children, pregnant women + others  at high risk for flu-related complications. Seek treatment">
            <a:extLst>
              <a:ext uri="{FF2B5EF4-FFF2-40B4-BE49-F238E27FC236}">
                <a16:creationId xmlns:a16="http://schemas.microsoft.com/office/drawing/2014/main" id="{1106A0D5-8B59-464E-BD24-766083A08EFD}"/>
              </a:ext>
            </a:extLst>
          </p:cNvP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bwMode="auto">
          <a:xfrm>
            <a:off x="295274" y="2733675"/>
            <a:ext cx="5418667" cy="3048000"/>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Shape 6">
            <a:extLst>
              <a:ext uri="{FF2B5EF4-FFF2-40B4-BE49-F238E27FC236}">
                <a16:creationId xmlns:a16="http://schemas.microsoft.com/office/drawing/2014/main" id="{D5AF6D0D-CB66-4231-9FA3-C3F6E38C1E65}"/>
              </a:ext>
            </a:extLst>
          </p:cNvPr>
          <p:cNvSpPr/>
          <p:nvPr/>
        </p:nvSpPr>
        <p:spPr>
          <a:xfrm>
            <a:off x="6386559" y="119062"/>
            <a:ext cx="438150" cy="6619875"/>
          </a:xfrm>
          <a:custGeom>
            <a:avLst/>
            <a:gdLst>
              <a:gd name="connsiteX0" fmla="*/ 400050 w 438150"/>
              <a:gd name="connsiteY0" fmla="*/ 0 h 6619875"/>
              <a:gd name="connsiteX1" fmla="*/ 304800 w 438150"/>
              <a:gd name="connsiteY1" fmla="*/ 76200 h 6619875"/>
              <a:gd name="connsiteX2" fmla="*/ 276225 w 438150"/>
              <a:gd name="connsiteY2" fmla="*/ 104775 h 6619875"/>
              <a:gd name="connsiteX3" fmla="*/ 238125 w 438150"/>
              <a:gd name="connsiteY3" fmla="*/ 114300 h 6619875"/>
              <a:gd name="connsiteX4" fmla="*/ 171450 w 438150"/>
              <a:gd name="connsiteY4" fmla="*/ 180975 h 6619875"/>
              <a:gd name="connsiteX5" fmla="*/ 152400 w 438150"/>
              <a:gd name="connsiteY5" fmla="*/ 219075 h 6619875"/>
              <a:gd name="connsiteX6" fmla="*/ 104775 w 438150"/>
              <a:gd name="connsiteY6" fmla="*/ 285750 h 6619875"/>
              <a:gd name="connsiteX7" fmla="*/ 95250 w 438150"/>
              <a:gd name="connsiteY7" fmla="*/ 314325 h 6619875"/>
              <a:gd name="connsiteX8" fmla="*/ 57150 w 438150"/>
              <a:gd name="connsiteY8" fmla="*/ 371475 h 6619875"/>
              <a:gd name="connsiteX9" fmla="*/ 38100 w 438150"/>
              <a:gd name="connsiteY9" fmla="*/ 476250 h 6619875"/>
              <a:gd name="connsiteX10" fmla="*/ 19050 w 438150"/>
              <a:gd name="connsiteY10" fmla="*/ 790575 h 6619875"/>
              <a:gd name="connsiteX11" fmla="*/ 28575 w 438150"/>
              <a:gd name="connsiteY11" fmla="*/ 1171575 h 6619875"/>
              <a:gd name="connsiteX12" fmla="*/ 57150 w 438150"/>
              <a:gd name="connsiteY12" fmla="*/ 1190625 h 6619875"/>
              <a:gd name="connsiteX13" fmla="*/ 76200 w 438150"/>
              <a:gd name="connsiteY13" fmla="*/ 1247775 h 6619875"/>
              <a:gd name="connsiteX14" fmla="*/ 142875 w 438150"/>
              <a:gd name="connsiteY14" fmla="*/ 1352550 h 6619875"/>
              <a:gd name="connsiteX15" fmla="*/ 152400 w 438150"/>
              <a:gd name="connsiteY15" fmla="*/ 1381125 h 6619875"/>
              <a:gd name="connsiteX16" fmla="*/ 171450 w 438150"/>
              <a:gd name="connsiteY16" fmla="*/ 1409700 h 6619875"/>
              <a:gd name="connsiteX17" fmla="*/ 180975 w 438150"/>
              <a:gd name="connsiteY17" fmla="*/ 1447800 h 6619875"/>
              <a:gd name="connsiteX18" fmla="*/ 209550 w 438150"/>
              <a:gd name="connsiteY18" fmla="*/ 1476375 h 6619875"/>
              <a:gd name="connsiteX19" fmla="*/ 257175 w 438150"/>
              <a:gd name="connsiteY19" fmla="*/ 1524000 h 6619875"/>
              <a:gd name="connsiteX20" fmla="*/ 276225 w 438150"/>
              <a:gd name="connsiteY20" fmla="*/ 1552575 h 6619875"/>
              <a:gd name="connsiteX21" fmla="*/ 285750 w 438150"/>
              <a:gd name="connsiteY21" fmla="*/ 1581150 h 6619875"/>
              <a:gd name="connsiteX22" fmla="*/ 238125 w 438150"/>
              <a:gd name="connsiteY22" fmla="*/ 2047875 h 6619875"/>
              <a:gd name="connsiteX23" fmla="*/ 190500 w 438150"/>
              <a:gd name="connsiteY23" fmla="*/ 2105025 h 6619875"/>
              <a:gd name="connsiteX24" fmla="*/ 114300 w 438150"/>
              <a:gd name="connsiteY24" fmla="*/ 2266950 h 6619875"/>
              <a:gd name="connsiteX25" fmla="*/ 95250 w 438150"/>
              <a:gd name="connsiteY25" fmla="*/ 2352675 h 6619875"/>
              <a:gd name="connsiteX26" fmla="*/ 76200 w 438150"/>
              <a:gd name="connsiteY26" fmla="*/ 2419350 h 6619875"/>
              <a:gd name="connsiteX27" fmla="*/ 57150 w 438150"/>
              <a:gd name="connsiteY27" fmla="*/ 2533650 h 6619875"/>
              <a:gd name="connsiteX28" fmla="*/ 47625 w 438150"/>
              <a:gd name="connsiteY28" fmla="*/ 2609850 h 6619875"/>
              <a:gd name="connsiteX29" fmla="*/ 28575 w 438150"/>
              <a:gd name="connsiteY29" fmla="*/ 2657475 h 6619875"/>
              <a:gd name="connsiteX30" fmla="*/ 19050 w 438150"/>
              <a:gd name="connsiteY30" fmla="*/ 2686050 h 6619875"/>
              <a:gd name="connsiteX31" fmla="*/ 9525 w 438150"/>
              <a:gd name="connsiteY31" fmla="*/ 2762250 h 6619875"/>
              <a:gd name="connsiteX32" fmla="*/ 0 w 438150"/>
              <a:gd name="connsiteY32" fmla="*/ 2800350 h 6619875"/>
              <a:gd name="connsiteX33" fmla="*/ 9525 w 438150"/>
              <a:gd name="connsiteY33" fmla="*/ 3067050 h 6619875"/>
              <a:gd name="connsiteX34" fmla="*/ 28575 w 438150"/>
              <a:gd name="connsiteY34" fmla="*/ 3143250 h 6619875"/>
              <a:gd name="connsiteX35" fmla="*/ 57150 w 438150"/>
              <a:gd name="connsiteY35" fmla="*/ 3181350 h 6619875"/>
              <a:gd name="connsiteX36" fmla="*/ 76200 w 438150"/>
              <a:gd name="connsiteY36" fmla="*/ 3219450 h 6619875"/>
              <a:gd name="connsiteX37" fmla="*/ 114300 w 438150"/>
              <a:gd name="connsiteY37" fmla="*/ 3257550 h 6619875"/>
              <a:gd name="connsiteX38" fmla="*/ 152400 w 438150"/>
              <a:gd name="connsiteY38" fmla="*/ 3343275 h 6619875"/>
              <a:gd name="connsiteX39" fmla="*/ 180975 w 438150"/>
              <a:gd name="connsiteY39" fmla="*/ 3381375 h 6619875"/>
              <a:gd name="connsiteX40" fmla="*/ 238125 w 438150"/>
              <a:gd name="connsiteY40" fmla="*/ 3476625 h 6619875"/>
              <a:gd name="connsiteX41" fmla="*/ 276225 w 438150"/>
              <a:gd name="connsiteY41" fmla="*/ 3505200 h 6619875"/>
              <a:gd name="connsiteX42" fmla="*/ 314325 w 438150"/>
              <a:gd name="connsiteY42" fmla="*/ 3600450 h 6619875"/>
              <a:gd name="connsiteX43" fmla="*/ 333375 w 438150"/>
              <a:gd name="connsiteY43" fmla="*/ 4295775 h 6619875"/>
              <a:gd name="connsiteX44" fmla="*/ 352425 w 438150"/>
              <a:gd name="connsiteY44" fmla="*/ 4429125 h 6619875"/>
              <a:gd name="connsiteX45" fmla="*/ 361950 w 438150"/>
              <a:gd name="connsiteY45" fmla="*/ 4495800 h 6619875"/>
              <a:gd name="connsiteX46" fmla="*/ 238125 w 438150"/>
              <a:gd name="connsiteY46" fmla="*/ 4733925 h 6619875"/>
              <a:gd name="connsiteX47" fmla="*/ 180975 w 438150"/>
              <a:gd name="connsiteY47" fmla="*/ 4810125 h 6619875"/>
              <a:gd name="connsiteX48" fmla="*/ 180975 w 438150"/>
              <a:gd name="connsiteY48" fmla="*/ 5105400 h 6619875"/>
              <a:gd name="connsiteX49" fmla="*/ 209550 w 438150"/>
              <a:gd name="connsiteY49" fmla="*/ 5210175 h 6619875"/>
              <a:gd name="connsiteX50" fmla="*/ 257175 w 438150"/>
              <a:gd name="connsiteY50" fmla="*/ 5267325 h 6619875"/>
              <a:gd name="connsiteX51" fmla="*/ 304800 w 438150"/>
              <a:gd name="connsiteY51" fmla="*/ 5334000 h 6619875"/>
              <a:gd name="connsiteX52" fmla="*/ 323850 w 438150"/>
              <a:gd name="connsiteY52" fmla="*/ 5400675 h 6619875"/>
              <a:gd name="connsiteX53" fmla="*/ 333375 w 438150"/>
              <a:gd name="connsiteY53" fmla="*/ 5429250 h 6619875"/>
              <a:gd name="connsiteX54" fmla="*/ 342900 w 438150"/>
              <a:gd name="connsiteY54" fmla="*/ 5467350 h 6619875"/>
              <a:gd name="connsiteX55" fmla="*/ 390525 w 438150"/>
              <a:gd name="connsiteY55" fmla="*/ 5553075 h 6619875"/>
              <a:gd name="connsiteX56" fmla="*/ 409575 w 438150"/>
              <a:gd name="connsiteY56" fmla="*/ 5619750 h 6619875"/>
              <a:gd name="connsiteX57" fmla="*/ 419100 w 438150"/>
              <a:gd name="connsiteY57" fmla="*/ 5657850 h 6619875"/>
              <a:gd name="connsiteX58" fmla="*/ 438150 w 438150"/>
              <a:gd name="connsiteY58" fmla="*/ 5686425 h 6619875"/>
              <a:gd name="connsiteX59" fmla="*/ 419100 w 438150"/>
              <a:gd name="connsiteY59" fmla="*/ 5886450 h 6619875"/>
              <a:gd name="connsiteX60" fmla="*/ 409575 w 438150"/>
              <a:gd name="connsiteY60" fmla="*/ 6010275 h 6619875"/>
              <a:gd name="connsiteX61" fmla="*/ 400050 w 438150"/>
              <a:gd name="connsiteY61" fmla="*/ 6038850 h 6619875"/>
              <a:gd name="connsiteX62" fmla="*/ 381000 w 438150"/>
              <a:gd name="connsiteY62" fmla="*/ 6124575 h 6619875"/>
              <a:gd name="connsiteX63" fmla="*/ 361950 w 438150"/>
              <a:gd name="connsiteY63" fmla="*/ 6172200 h 6619875"/>
              <a:gd name="connsiteX64" fmla="*/ 304800 w 438150"/>
              <a:gd name="connsiteY64" fmla="*/ 6324600 h 6619875"/>
              <a:gd name="connsiteX65" fmla="*/ 219075 w 438150"/>
              <a:gd name="connsiteY65" fmla="*/ 6400800 h 6619875"/>
              <a:gd name="connsiteX66" fmla="*/ 180975 w 438150"/>
              <a:gd name="connsiteY66" fmla="*/ 6429375 h 6619875"/>
              <a:gd name="connsiteX67" fmla="*/ 152400 w 438150"/>
              <a:gd name="connsiteY67" fmla="*/ 6457950 h 6619875"/>
              <a:gd name="connsiteX68" fmla="*/ 123825 w 438150"/>
              <a:gd name="connsiteY68" fmla="*/ 6477000 h 6619875"/>
              <a:gd name="connsiteX69" fmla="*/ 85725 w 438150"/>
              <a:gd name="connsiteY69" fmla="*/ 6505575 h 6619875"/>
              <a:gd name="connsiteX70" fmla="*/ 66675 w 438150"/>
              <a:gd name="connsiteY70" fmla="*/ 6543675 h 6619875"/>
              <a:gd name="connsiteX71" fmla="*/ 28575 w 438150"/>
              <a:gd name="connsiteY71" fmla="*/ 6619875 h 6619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438150" h="6619875" extrusionOk="0">
                <a:moveTo>
                  <a:pt x="400050" y="0"/>
                </a:moveTo>
                <a:cubicBezTo>
                  <a:pt x="365187" y="23480"/>
                  <a:pt x="326630" y="50047"/>
                  <a:pt x="304800" y="76200"/>
                </a:cubicBezTo>
                <a:cubicBezTo>
                  <a:pt x="297586" y="86212"/>
                  <a:pt x="285914" y="98156"/>
                  <a:pt x="276225" y="104775"/>
                </a:cubicBezTo>
                <a:cubicBezTo>
                  <a:pt x="264284" y="111831"/>
                  <a:pt x="250386" y="113553"/>
                  <a:pt x="238125" y="114300"/>
                </a:cubicBezTo>
                <a:cubicBezTo>
                  <a:pt x="190672" y="204678"/>
                  <a:pt x="272703" y="105631"/>
                  <a:pt x="171450" y="180975"/>
                </a:cubicBezTo>
                <a:cubicBezTo>
                  <a:pt x="163630" y="191278"/>
                  <a:pt x="160142" y="205312"/>
                  <a:pt x="152400" y="219075"/>
                </a:cubicBezTo>
                <a:cubicBezTo>
                  <a:pt x="137976" y="238071"/>
                  <a:pt x="116538" y="269869"/>
                  <a:pt x="104775" y="285750"/>
                </a:cubicBezTo>
                <a:cubicBezTo>
                  <a:pt x="101422" y="293577"/>
                  <a:pt x="99940" y="305807"/>
                  <a:pt x="95250" y="314325"/>
                </a:cubicBezTo>
                <a:cubicBezTo>
                  <a:pt x="84131" y="334339"/>
                  <a:pt x="57150" y="371475"/>
                  <a:pt x="57150" y="371475"/>
                </a:cubicBezTo>
                <a:cubicBezTo>
                  <a:pt x="43455" y="409870"/>
                  <a:pt x="42502" y="433976"/>
                  <a:pt x="38100" y="476250"/>
                </a:cubicBezTo>
                <a:cubicBezTo>
                  <a:pt x="34012" y="817345"/>
                  <a:pt x="54292" y="682029"/>
                  <a:pt x="19050" y="790575"/>
                </a:cubicBezTo>
                <a:cubicBezTo>
                  <a:pt x="25366" y="922413"/>
                  <a:pt x="20797" y="1050335"/>
                  <a:pt x="28575" y="1171575"/>
                </a:cubicBezTo>
                <a:cubicBezTo>
                  <a:pt x="30546" y="1182195"/>
                  <a:pt x="51370" y="1179567"/>
                  <a:pt x="57150" y="1190625"/>
                </a:cubicBezTo>
                <a:cubicBezTo>
                  <a:pt x="64270" y="1208231"/>
                  <a:pt x="64215" y="1227741"/>
                  <a:pt x="76200" y="1247775"/>
                </a:cubicBezTo>
                <a:cubicBezTo>
                  <a:pt x="119578" y="1335970"/>
                  <a:pt x="91673" y="1298704"/>
                  <a:pt x="142875" y="1352550"/>
                </a:cubicBezTo>
                <a:cubicBezTo>
                  <a:pt x="146092" y="1361510"/>
                  <a:pt x="147777" y="1372223"/>
                  <a:pt x="152400" y="1381125"/>
                </a:cubicBezTo>
                <a:cubicBezTo>
                  <a:pt x="156677" y="1392872"/>
                  <a:pt x="168006" y="1399970"/>
                  <a:pt x="171450" y="1409700"/>
                </a:cubicBezTo>
                <a:cubicBezTo>
                  <a:pt x="176513" y="1423971"/>
                  <a:pt x="175925" y="1435577"/>
                  <a:pt x="180975" y="1447800"/>
                </a:cubicBezTo>
                <a:cubicBezTo>
                  <a:pt x="186260" y="1461715"/>
                  <a:pt x="199740" y="1466090"/>
                  <a:pt x="209550" y="1476375"/>
                </a:cubicBezTo>
                <a:cubicBezTo>
                  <a:pt x="251569" y="1528617"/>
                  <a:pt x="202469" y="1490298"/>
                  <a:pt x="257175" y="1524000"/>
                </a:cubicBezTo>
                <a:cubicBezTo>
                  <a:pt x="263768" y="1532138"/>
                  <a:pt x="270232" y="1542287"/>
                  <a:pt x="276225" y="1552575"/>
                </a:cubicBezTo>
                <a:cubicBezTo>
                  <a:pt x="281827" y="1562513"/>
                  <a:pt x="285989" y="1572744"/>
                  <a:pt x="285750" y="1581150"/>
                </a:cubicBezTo>
                <a:cubicBezTo>
                  <a:pt x="265487" y="1753672"/>
                  <a:pt x="251620" y="1874802"/>
                  <a:pt x="238125" y="2047875"/>
                </a:cubicBezTo>
                <a:cubicBezTo>
                  <a:pt x="237655" y="2073515"/>
                  <a:pt x="206155" y="2081413"/>
                  <a:pt x="190500" y="2105025"/>
                </a:cubicBezTo>
                <a:cubicBezTo>
                  <a:pt x="139937" y="2245406"/>
                  <a:pt x="158980" y="2195761"/>
                  <a:pt x="114300" y="2266950"/>
                </a:cubicBezTo>
                <a:cubicBezTo>
                  <a:pt x="106889" y="2298832"/>
                  <a:pt x="101710" y="2322262"/>
                  <a:pt x="95250" y="2352675"/>
                </a:cubicBezTo>
                <a:cubicBezTo>
                  <a:pt x="89950" y="2374869"/>
                  <a:pt x="83083" y="2393048"/>
                  <a:pt x="76200" y="2419350"/>
                </a:cubicBezTo>
                <a:cubicBezTo>
                  <a:pt x="67520" y="2456870"/>
                  <a:pt x="62300" y="2494970"/>
                  <a:pt x="57150" y="2533650"/>
                </a:cubicBezTo>
                <a:cubicBezTo>
                  <a:pt x="51160" y="2560629"/>
                  <a:pt x="54875" y="2588955"/>
                  <a:pt x="47625" y="2609850"/>
                </a:cubicBezTo>
                <a:cubicBezTo>
                  <a:pt x="43998" y="2626467"/>
                  <a:pt x="34183" y="2642946"/>
                  <a:pt x="28575" y="2657475"/>
                </a:cubicBezTo>
                <a:cubicBezTo>
                  <a:pt x="25338" y="2666959"/>
                  <a:pt x="21907" y="2675489"/>
                  <a:pt x="19050" y="2686050"/>
                </a:cubicBezTo>
                <a:cubicBezTo>
                  <a:pt x="19096" y="2711552"/>
                  <a:pt x="15088" y="2738405"/>
                  <a:pt x="9525" y="2762250"/>
                </a:cubicBezTo>
                <a:cubicBezTo>
                  <a:pt x="8570" y="2776309"/>
                  <a:pt x="745" y="2789080"/>
                  <a:pt x="0" y="2800350"/>
                </a:cubicBezTo>
                <a:cubicBezTo>
                  <a:pt x="9786" y="2898988"/>
                  <a:pt x="-1219" y="2971084"/>
                  <a:pt x="9525" y="3067050"/>
                </a:cubicBezTo>
                <a:cubicBezTo>
                  <a:pt x="8379" y="3077484"/>
                  <a:pt x="21207" y="3129627"/>
                  <a:pt x="28575" y="3143250"/>
                </a:cubicBezTo>
                <a:cubicBezTo>
                  <a:pt x="37344" y="3156079"/>
                  <a:pt x="48480" y="3167432"/>
                  <a:pt x="57150" y="3181350"/>
                </a:cubicBezTo>
                <a:cubicBezTo>
                  <a:pt x="62230" y="3194527"/>
                  <a:pt x="67816" y="3210121"/>
                  <a:pt x="76200" y="3219450"/>
                </a:cubicBezTo>
                <a:cubicBezTo>
                  <a:pt x="86025" y="3232730"/>
                  <a:pt x="105059" y="3241691"/>
                  <a:pt x="114300" y="3257550"/>
                </a:cubicBezTo>
                <a:cubicBezTo>
                  <a:pt x="225037" y="3415285"/>
                  <a:pt x="109304" y="3254142"/>
                  <a:pt x="152400" y="3343275"/>
                </a:cubicBezTo>
                <a:cubicBezTo>
                  <a:pt x="158085" y="3357860"/>
                  <a:pt x="172720" y="3364764"/>
                  <a:pt x="180975" y="3381375"/>
                </a:cubicBezTo>
                <a:cubicBezTo>
                  <a:pt x="206972" y="3422044"/>
                  <a:pt x="205255" y="3439396"/>
                  <a:pt x="238125" y="3476625"/>
                </a:cubicBezTo>
                <a:cubicBezTo>
                  <a:pt x="247595" y="3487987"/>
                  <a:pt x="263760" y="3495309"/>
                  <a:pt x="276225" y="3505200"/>
                </a:cubicBezTo>
                <a:cubicBezTo>
                  <a:pt x="303412" y="3572950"/>
                  <a:pt x="290211" y="3544085"/>
                  <a:pt x="314325" y="3600450"/>
                </a:cubicBezTo>
                <a:cubicBezTo>
                  <a:pt x="322857" y="3823779"/>
                  <a:pt x="327859" y="4052948"/>
                  <a:pt x="333375" y="4295775"/>
                </a:cubicBezTo>
                <a:cubicBezTo>
                  <a:pt x="335943" y="4375177"/>
                  <a:pt x="341623" y="4366294"/>
                  <a:pt x="352425" y="4429125"/>
                </a:cubicBezTo>
                <a:cubicBezTo>
                  <a:pt x="358304" y="4453032"/>
                  <a:pt x="355505" y="4474489"/>
                  <a:pt x="361950" y="4495800"/>
                </a:cubicBezTo>
                <a:cubicBezTo>
                  <a:pt x="308892" y="4629713"/>
                  <a:pt x="325576" y="4616060"/>
                  <a:pt x="238125" y="4733925"/>
                </a:cubicBezTo>
                <a:cubicBezTo>
                  <a:pt x="226232" y="4761669"/>
                  <a:pt x="201181" y="4776651"/>
                  <a:pt x="180975" y="4810125"/>
                </a:cubicBezTo>
                <a:cubicBezTo>
                  <a:pt x="150194" y="4926957"/>
                  <a:pt x="176743" y="4858188"/>
                  <a:pt x="180975" y="5105400"/>
                </a:cubicBezTo>
                <a:cubicBezTo>
                  <a:pt x="180735" y="5121154"/>
                  <a:pt x="200225" y="5201747"/>
                  <a:pt x="209550" y="5210175"/>
                </a:cubicBezTo>
                <a:cubicBezTo>
                  <a:pt x="251043" y="5251177"/>
                  <a:pt x="224596" y="5213637"/>
                  <a:pt x="257175" y="5267325"/>
                </a:cubicBezTo>
                <a:cubicBezTo>
                  <a:pt x="264165" y="5277684"/>
                  <a:pt x="296469" y="5321152"/>
                  <a:pt x="304800" y="5334000"/>
                </a:cubicBezTo>
                <a:cubicBezTo>
                  <a:pt x="311241" y="5349507"/>
                  <a:pt x="320124" y="5387374"/>
                  <a:pt x="323850" y="5400675"/>
                </a:cubicBezTo>
                <a:cubicBezTo>
                  <a:pt x="325585" y="5410152"/>
                  <a:pt x="330592" y="5418943"/>
                  <a:pt x="333375" y="5429250"/>
                </a:cubicBezTo>
                <a:cubicBezTo>
                  <a:pt x="337172" y="5441452"/>
                  <a:pt x="339266" y="5453636"/>
                  <a:pt x="342900" y="5467350"/>
                </a:cubicBezTo>
                <a:cubicBezTo>
                  <a:pt x="369858" y="5520168"/>
                  <a:pt x="372439" y="5502063"/>
                  <a:pt x="390525" y="5553075"/>
                </a:cubicBezTo>
                <a:cubicBezTo>
                  <a:pt x="399187" y="5579105"/>
                  <a:pt x="406146" y="5594967"/>
                  <a:pt x="409575" y="5619750"/>
                </a:cubicBezTo>
                <a:cubicBezTo>
                  <a:pt x="415390" y="5632526"/>
                  <a:pt x="413854" y="5644720"/>
                  <a:pt x="419100" y="5657850"/>
                </a:cubicBezTo>
                <a:cubicBezTo>
                  <a:pt x="422702" y="5668472"/>
                  <a:pt x="431974" y="5677112"/>
                  <a:pt x="438150" y="5686425"/>
                </a:cubicBezTo>
                <a:cubicBezTo>
                  <a:pt x="427206" y="5764293"/>
                  <a:pt x="433192" y="5816526"/>
                  <a:pt x="419100" y="5886450"/>
                </a:cubicBezTo>
                <a:cubicBezTo>
                  <a:pt x="418758" y="5920928"/>
                  <a:pt x="420780" y="5971877"/>
                  <a:pt x="409575" y="6010275"/>
                </a:cubicBezTo>
                <a:cubicBezTo>
                  <a:pt x="408998" y="6019190"/>
                  <a:pt x="402754" y="6029020"/>
                  <a:pt x="400050" y="6038850"/>
                </a:cubicBezTo>
                <a:cubicBezTo>
                  <a:pt x="397183" y="6069885"/>
                  <a:pt x="391114" y="6099532"/>
                  <a:pt x="381000" y="6124575"/>
                </a:cubicBezTo>
                <a:cubicBezTo>
                  <a:pt x="373955" y="6140179"/>
                  <a:pt x="369364" y="6156028"/>
                  <a:pt x="361950" y="6172200"/>
                </a:cubicBezTo>
                <a:cubicBezTo>
                  <a:pt x="351698" y="6197495"/>
                  <a:pt x="318227" y="6314564"/>
                  <a:pt x="304800" y="6324600"/>
                </a:cubicBezTo>
                <a:cubicBezTo>
                  <a:pt x="224256" y="6409303"/>
                  <a:pt x="328699" y="6306559"/>
                  <a:pt x="219075" y="6400800"/>
                </a:cubicBezTo>
                <a:cubicBezTo>
                  <a:pt x="207810" y="6410732"/>
                  <a:pt x="193872" y="6417067"/>
                  <a:pt x="180975" y="6429375"/>
                </a:cubicBezTo>
                <a:cubicBezTo>
                  <a:pt x="172415" y="6438895"/>
                  <a:pt x="164775" y="6447570"/>
                  <a:pt x="152400" y="6457950"/>
                </a:cubicBezTo>
                <a:cubicBezTo>
                  <a:pt x="144934" y="6465746"/>
                  <a:pt x="133483" y="6468306"/>
                  <a:pt x="123825" y="6477000"/>
                </a:cubicBezTo>
                <a:cubicBezTo>
                  <a:pt x="109906" y="6484018"/>
                  <a:pt x="98480" y="6496460"/>
                  <a:pt x="85725" y="6505575"/>
                </a:cubicBezTo>
                <a:cubicBezTo>
                  <a:pt x="78163" y="6517985"/>
                  <a:pt x="73923" y="6529940"/>
                  <a:pt x="66675" y="6543675"/>
                </a:cubicBezTo>
                <a:cubicBezTo>
                  <a:pt x="22140" y="6610519"/>
                  <a:pt x="24671" y="6580603"/>
                  <a:pt x="28575" y="6619875"/>
                </a:cubicBezTo>
              </a:path>
            </a:pathLst>
          </a:custGeom>
          <a:noFill/>
          <a:ln w="57150">
            <a:solidFill>
              <a:schemeClr val="tx2"/>
            </a:solidFill>
            <a:prstDash val="lgDash"/>
            <a:extLst>
              <a:ext uri="{C807C97D-BFC1-408E-A445-0C87EB9F89A2}">
                <ask:lineSketchStyleProps xmlns:ask="http://schemas.microsoft.com/office/drawing/2018/sketchyshapes" sd="1219033472">
                  <a:custGeom>
                    <a:avLst/>
                    <a:gdLst>
                      <a:gd name="connsiteX0" fmla="*/ 400050 w 438150"/>
                      <a:gd name="connsiteY0" fmla="*/ 0 h 6619875"/>
                      <a:gd name="connsiteX1" fmla="*/ 304800 w 438150"/>
                      <a:gd name="connsiteY1" fmla="*/ 76200 h 6619875"/>
                      <a:gd name="connsiteX2" fmla="*/ 276225 w 438150"/>
                      <a:gd name="connsiteY2" fmla="*/ 104775 h 6619875"/>
                      <a:gd name="connsiteX3" fmla="*/ 238125 w 438150"/>
                      <a:gd name="connsiteY3" fmla="*/ 114300 h 6619875"/>
                      <a:gd name="connsiteX4" fmla="*/ 171450 w 438150"/>
                      <a:gd name="connsiteY4" fmla="*/ 180975 h 6619875"/>
                      <a:gd name="connsiteX5" fmla="*/ 152400 w 438150"/>
                      <a:gd name="connsiteY5" fmla="*/ 219075 h 6619875"/>
                      <a:gd name="connsiteX6" fmla="*/ 104775 w 438150"/>
                      <a:gd name="connsiteY6" fmla="*/ 285750 h 6619875"/>
                      <a:gd name="connsiteX7" fmla="*/ 95250 w 438150"/>
                      <a:gd name="connsiteY7" fmla="*/ 314325 h 6619875"/>
                      <a:gd name="connsiteX8" fmla="*/ 57150 w 438150"/>
                      <a:gd name="connsiteY8" fmla="*/ 371475 h 6619875"/>
                      <a:gd name="connsiteX9" fmla="*/ 38100 w 438150"/>
                      <a:gd name="connsiteY9" fmla="*/ 476250 h 6619875"/>
                      <a:gd name="connsiteX10" fmla="*/ 19050 w 438150"/>
                      <a:gd name="connsiteY10" fmla="*/ 790575 h 6619875"/>
                      <a:gd name="connsiteX11" fmla="*/ 28575 w 438150"/>
                      <a:gd name="connsiteY11" fmla="*/ 1171575 h 6619875"/>
                      <a:gd name="connsiteX12" fmla="*/ 57150 w 438150"/>
                      <a:gd name="connsiteY12" fmla="*/ 1190625 h 6619875"/>
                      <a:gd name="connsiteX13" fmla="*/ 76200 w 438150"/>
                      <a:gd name="connsiteY13" fmla="*/ 1247775 h 6619875"/>
                      <a:gd name="connsiteX14" fmla="*/ 142875 w 438150"/>
                      <a:gd name="connsiteY14" fmla="*/ 1352550 h 6619875"/>
                      <a:gd name="connsiteX15" fmla="*/ 152400 w 438150"/>
                      <a:gd name="connsiteY15" fmla="*/ 1381125 h 6619875"/>
                      <a:gd name="connsiteX16" fmla="*/ 171450 w 438150"/>
                      <a:gd name="connsiteY16" fmla="*/ 1409700 h 6619875"/>
                      <a:gd name="connsiteX17" fmla="*/ 180975 w 438150"/>
                      <a:gd name="connsiteY17" fmla="*/ 1447800 h 6619875"/>
                      <a:gd name="connsiteX18" fmla="*/ 209550 w 438150"/>
                      <a:gd name="connsiteY18" fmla="*/ 1476375 h 6619875"/>
                      <a:gd name="connsiteX19" fmla="*/ 257175 w 438150"/>
                      <a:gd name="connsiteY19" fmla="*/ 1524000 h 6619875"/>
                      <a:gd name="connsiteX20" fmla="*/ 276225 w 438150"/>
                      <a:gd name="connsiteY20" fmla="*/ 1552575 h 6619875"/>
                      <a:gd name="connsiteX21" fmla="*/ 285750 w 438150"/>
                      <a:gd name="connsiteY21" fmla="*/ 1581150 h 6619875"/>
                      <a:gd name="connsiteX22" fmla="*/ 238125 w 438150"/>
                      <a:gd name="connsiteY22" fmla="*/ 2047875 h 6619875"/>
                      <a:gd name="connsiteX23" fmla="*/ 190500 w 438150"/>
                      <a:gd name="connsiteY23" fmla="*/ 2105025 h 6619875"/>
                      <a:gd name="connsiteX24" fmla="*/ 114300 w 438150"/>
                      <a:gd name="connsiteY24" fmla="*/ 2266950 h 6619875"/>
                      <a:gd name="connsiteX25" fmla="*/ 95250 w 438150"/>
                      <a:gd name="connsiteY25" fmla="*/ 2352675 h 6619875"/>
                      <a:gd name="connsiteX26" fmla="*/ 76200 w 438150"/>
                      <a:gd name="connsiteY26" fmla="*/ 2419350 h 6619875"/>
                      <a:gd name="connsiteX27" fmla="*/ 57150 w 438150"/>
                      <a:gd name="connsiteY27" fmla="*/ 2533650 h 6619875"/>
                      <a:gd name="connsiteX28" fmla="*/ 47625 w 438150"/>
                      <a:gd name="connsiteY28" fmla="*/ 2609850 h 6619875"/>
                      <a:gd name="connsiteX29" fmla="*/ 28575 w 438150"/>
                      <a:gd name="connsiteY29" fmla="*/ 2657475 h 6619875"/>
                      <a:gd name="connsiteX30" fmla="*/ 19050 w 438150"/>
                      <a:gd name="connsiteY30" fmla="*/ 2686050 h 6619875"/>
                      <a:gd name="connsiteX31" fmla="*/ 9525 w 438150"/>
                      <a:gd name="connsiteY31" fmla="*/ 2762250 h 6619875"/>
                      <a:gd name="connsiteX32" fmla="*/ 0 w 438150"/>
                      <a:gd name="connsiteY32" fmla="*/ 2800350 h 6619875"/>
                      <a:gd name="connsiteX33" fmla="*/ 9525 w 438150"/>
                      <a:gd name="connsiteY33" fmla="*/ 3067050 h 6619875"/>
                      <a:gd name="connsiteX34" fmla="*/ 28575 w 438150"/>
                      <a:gd name="connsiteY34" fmla="*/ 3143250 h 6619875"/>
                      <a:gd name="connsiteX35" fmla="*/ 57150 w 438150"/>
                      <a:gd name="connsiteY35" fmla="*/ 3181350 h 6619875"/>
                      <a:gd name="connsiteX36" fmla="*/ 76200 w 438150"/>
                      <a:gd name="connsiteY36" fmla="*/ 3219450 h 6619875"/>
                      <a:gd name="connsiteX37" fmla="*/ 114300 w 438150"/>
                      <a:gd name="connsiteY37" fmla="*/ 3257550 h 6619875"/>
                      <a:gd name="connsiteX38" fmla="*/ 152400 w 438150"/>
                      <a:gd name="connsiteY38" fmla="*/ 3343275 h 6619875"/>
                      <a:gd name="connsiteX39" fmla="*/ 180975 w 438150"/>
                      <a:gd name="connsiteY39" fmla="*/ 3381375 h 6619875"/>
                      <a:gd name="connsiteX40" fmla="*/ 238125 w 438150"/>
                      <a:gd name="connsiteY40" fmla="*/ 3476625 h 6619875"/>
                      <a:gd name="connsiteX41" fmla="*/ 276225 w 438150"/>
                      <a:gd name="connsiteY41" fmla="*/ 3505200 h 6619875"/>
                      <a:gd name="connsiteX42" fmla="*/ 314325 w 438150"/>
                      <a:gd name="connsiteY42" fmla="*/ 3600450 h 6619875"/>
                      <a:gd name="connsiteX43" fmla="*/ 333375 w 438150"/>
                      <a:gd name="connsiteY43" fmla="*/ 4295775 h 6619875"/>
                      <a:gd name="connsiteX44" fmla="*/ 352425 w 438150"/>
                      <a:gd name="connsiteY44" fmla="*/ 4429125 h 6619875"/>
                      <a:gd name="connsiteX45" fmla="*/ 361950 w 438150"/>
                      <a:gd name="connsiteY45" fmla="*/ 4495800 h 6619875"/>
                      <a:gd name="connsiteX46" fmla="*/ 238125 w 438150"/>
                      <a:gd name="connsiteY46" fmla="*/ 4733925 h 6619875"/>
                      <a:gd name="connsiteX47" fmla="*/ 180975 w 438150"/>
                      <a:gd name="connsiteY47" fmla="*/ 4810125 h 6619875"/>
                      <a:gd name="connsiteX48" fmla="*/ 180975 w 438150"/>
                      <a:gd name="connsiteY48" fmla="*/ 5105400 h 6619875"/>
                      <a:gd name="connsiteX49" fmla="*/ 209550 w 438150"/>
                      <a:gd name="connsiteY49" fmla="*/ 5210175 h 6619875"/>
                      <a:gd name="connsiteX50" fmla="*/ 257175 w 438150"/>
                      <a:gd name="connsiteY50" fmla="*/ 5267325 h 6619875"/>
                      <a:gd name="connsiteX51" fmla="*/ 304800 w 438150"/>
                      <a:gd name="connsiteY51" fmla="*/ 5334000 h 6619875"/>
                      <a:gd name="connsiteX52" fmla="*/ 323850 w 438150"/>
                      <a:gd name="connsiteY52" fmla="*/ 5400675 h 6619875"/>
                      <a:gd name="connsiteX53" fmla="*/ 333375 w 438150"/>
                      <a:gd name="connsiteY53" fmla="*/ 5429250 h 6619875"/>
                      <a:gd name="connsiteX54" fmla="*/ 342900 w 438150"/>
                      <a:gd name="connsiteY54" fmla="*/ 5467350 h 6619875"/>
                      <a:gd name="connsiteX55" fmla="*/ 390525 w 438150"/>
                      <a:gd name="connsiteY55" fmla="*/ 5553075 h 6619875"/>
                      <a:gd name="connsiteX56" fmla="*/ 409575 w 438150"/>
                      <a:gd name="connsiteY56" fmla="*/ 5619750 h 6619875"/>
                      <a:gd name="connsiteX57" fmla="*/ 419100 w 438150"/>
                      <a:gd name="connsiteY57" fmla="*/ 5657850 h 6619875"/>
                      <a:gd name="connsiteX58" fmla="*/ 438150 w 438150"/>
                      <a:gd name="connsiteY58" fmla="*/ 5686425 h 6619875"/>
                      <a:gd name="connsiteX59" fmla="*/ 419100 w 438150"/>
                      <a:gd name="connsiteY59" fmla="*/ 5886450 h 6619875"/>
                      <a:gd name="connsiteX60" fmla="*/ 409575 w 438150"/>
                      <a:gd name="connsiteY60" fmla="*/ 6010275 h 6619875"/>
                      <a:gd name="connsiteX61" fmla="*/ 400050 w 438150"/>
                      <a:gd name="connsiteY61" fmla="*/ 6038850 h 6619875"/>
                      <a:gd name="connsiteX62" fmla="*/ 381000 w 438150"/>
                      <a:gd name="connsiteY62" fmla="*/ 6124575 h 6619875"/>
                      <a:gd name="connsiteX63" fmla="*/ 361950 w 438150"/>
                      <a:gd name="connsiteY63" fmla="*/ 6172200 h 6619875"/>
                      <a:gd name="connsiteX64" fmla="*/ 304800 w 438150"/>
                      <a:gd name="connsiteY64" fmla="*/ 6324600 h 6619875"/>
                      <a:gd name="connsiteX65" fmla="*/ 219075 w 438150"/>
                      <a:gd name="connsiteY65" fmla="*/ 6400800 h 6619875"/>
                      <a:gd name="connsiteX66" fmla="*/ 180975 w 438150"/>
                      <a:gd name="connsiteY66" fmla="*/ 6429375 h 6619875"/>
                      <a:gd name="connsiteX67" fmla="*/ 152400 w 438150"/>
                      <a:gd name="connsiteY67" fmla="*/ 6457950 h 6619875"/>
                      <a:gd name="connsiteX68" fmla="*/ 123825 w 438150"/>
                      <a:gd name="connsiteY68" fmla="*/ 6477000 h 6619875"/>
                      <a:gd name="connsiteX69" fmla="*/ 85725 w 438150"/>
                      <a:gd name="connsiteY69" fmla="*/ 6505575 h 6619875"/>
                      <a:gd name="connsiteX70" fmla="*/ 66675 w 438150"/>
                      <a:gd name="connsiteY70" fmla="*/ 6543675 h 6619875"/>
                      <a:gd name="connsiteX71" fmla="*/ 28575 w 438150"/>
                      <a:gd name="connsiteY71" fmla="*/ 6619875 h 6619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438150" h="6619875">
                        <a:moveTo>
                          <a:pt x="400050" y="0"/>
                        </a:moveTo>
                        <a:cubicBezTo>
                          <a:pt x="368300" y="25400"/>
                          <a:pt x="333551" y="47449"/>
                          <a:pt x="304800" y="76200"/>
                        </a:cubicBezTo>
                        <a:cubicBezTo>
                          <a:pt x="295275" y="85725"/>
                          <a:pt x="287921" y="98092"/>
                          <a:pt x="276225" y="104775"/>
                        </a:cubicBezTo>
                        <a:cubicBezTo>
                          <a:pt x="264859" y="111270"/>
                          <a:pt x="250825" y="111125"/>
                          <a:pt x="238125" y="114300"/>
                        </a:cubicBezTo>
                        <a:cubicBezTo>
                          <a:pt x="192450" y="205651"/>
                          <a:pt x="255171" y="97254"/>
                          <a:pt x="171450" y="180975"/>
                        </a:cubicBezTo>
                        <a:cubicBezTo>
                          <a:pt x="161410" y="191015"/>
                          <a:pt x="159445" y="206747"/>
                          <a:pt x="152400" y="219075"/>
                        </a:cubicBezTo>
                        <a:cubicBezTo>
                          <a:pt x="141258" y="238574"/>
                          <a:pt x="117041" y="269395"/>
                          <a:pt x="104775" y="285750"/>
                        </a:cubicBezTo>
                        <a:cubicBezTo>
                          <a:pt x="101600" y="295275"/>
                          <a:pt x="100126" y="305548"/>
                          <a:pt x="95250" y="314325"/>
                        </a:cubicBezTo>
                        <a:cubicBezTo>
                          <a:pt x="84131" y="334339"/>
                          <a:pt x="57150" y="371475"/>
                          <a:pt x="57150" y="371475"/>
                        </a:cubicBezTo>
                        <a:cubicBezTo>
                          <a:pt x="47392" y="410507"/>
                          <a:pt x="40538" y="432370"/>
                          <a:pt x="38100" y="476250"/>
                        </a:cubicBezTo>
                        <a:cubicBezTo>
                          <a:pt x="20285" y="796912"/>
                          <a:pt x="52034" y="658641"/>
                          <a:pt x="19050" y="790575"/>
                        </a:cubicBezTo>
                        <a:cubicBezTo>
                          <a:pt x="22225" y="917575"/>
                          <a:pt x="16530" y="1045108"/>
                          <a:pt x="28575" y="1171575"/>
                        </a:cubicBezTo>
                        <a:cubicBezTo>
                          <a:pt x="29660" y="1182971"/>
                          <a:pt x="51083" y="1180917"/>
                          <a:pt x="57150" y="1190625"/>
                        </a:cubicBezTo>
                        <a:cubicBezTo>
                          <a:pt x="67793" y="1207653"/>
                          <a:pt x="67220" y="1229814"/>
                          <a:pt x="76200" y="1247775"/>
                        </a:cubicBezTo>
                        <a:cubicBezTo>
                          <a:pt x="120324" y="1336023"/>
                          <a:pt x="94220" y="1303895"/>
                          <a:pt x="142875" y="1352550"/>
                        </a:cubicBezTo>
                        <a:cubicBezTo>
                          <a:pt x="146050" y="1362075"/>
                          <a:pt x="147910" y="1372145"/>
                          <a:pt x="152400" y="1381125"/>
                        </a:cubicBezTo>
                        <a:cubicBezTo>
                          <a:pt x="157520" y="1391364"/>
                          <a:pt x="166941" y="1399178"/>
                          <a:pt x="171450" y="1409700"/>
                        </a:cubicBezTo>
                        <a:cubicBezTo>
                          <a:pt x="176607" y="1421732"/>
                          <a:pt x="174480" y="1436434"/>
                          <a:pt x="180975" y="1447800"/>
                        </a:cubicBezTo>
                        <a:cubicBezTo>
                          <a:pt x="187658" y="1459496"/>
                          <a:pt x="200926" y="1466027"/>
                          <a:pt x="209550" y="1476375"/>
                        </a:cubicBezTo>
                        <a:cubicBezTo>
                          <a:pt x="249237" y="1524000"/>
                          <a:pt x="204788" y="1489075"/>
                          <a:pt x="257175" y="1524000"/>
                        </a:cubicBezTo>
                        <a:cubicBezTo>
                          <a:pt x="263525" y="1533525"/>
                          <a:pt x="271105" y="1542336"/>
                          <a:pt x="276225" y="1552575"/>
                        </a:cubicBezTo>
                        <a:cubicBezTo>
                          <a:pt x="280715" y="1561555"/>
                          <a:pt x="286520" y="1571139"/>
                          <a:pt x="285750" y="1581150"/>
                        </a:cubicBezTo>
                        <a:cubicBezTo>
                          <a:pt x="273756" y="1737072"/>
                          <a:pt x="266100" y="1894015"/>
                          <a:pt x="238125" y="2047875"/>
                        </a:cubicBezTo>
                        <a:cubicBezTo>
                          <a:pt x="233689" y="2072273"/>
                          <a:pt x="206375" y="2085975"/>
                          <a:pt x="190500" y="2105025"/>
                        </a:cubicBezTo>
                        <a:cubicBezTo>
                          <a:pt x="137176" y="2243667"/>
                          <a:pt x="169409" y="2193472"/>
                          <a:pt x="114300" y="2266950"/>
                        </a:cubicBezTo>
                        <a:cubicBezTo>
                          <a:pt x="107950" y="2295525"/>
                          <a:pt x="102350" y="2324277"/>
                          <a:pt x="95250" y="2352675"/>
                        </a:cubicBezTo>
                        <a:cubicBezTo>
                          <a:pt x="89644" y="2375099"/>
                          <a:pt x="80962" y="2396731"/>
                          <a:pt x="76200" y="2419350"/>
                        </a:cubicBezTo>
                        <a:cubicBezTo>
                          <a:pt x="68243" y="2457147"/>
                          <a:pt x="61941" y="2495323"/>
                          <a:pt x="57150" y="2533650"/>
                        </a:cubicBezTo>
                        <a:cubicBezTo>
                          <a:pt x="53975" y="2559050"/>
                          <a:pt x="53381" y="2584908"/>
                          <a:pt x="47625" y="2609850"/>
                        </a:cubicBezTo>
                        <a:cubicBezTo>
                          <a:pt x="43780" y="2626510"/>
                          <a:pt x="34578" y="2641466"/>
                          <a:pt x="28575" y="2657475"/>
                        </a:cubicBezTo>
                        <a:cubicBezTo>
                          <a:pt x="25050" y="2666876"/>
                          <a:pt x="22225" y="2676525"/>
                          <a:pt x="19050" y="2686050"/>
                        </a:cubicBezTo>
                        <a:cubicBezTo>
                          <a:pt x="15875" y="2711450"/>
                          <a:pt x="13733" y="2737001"/>
                          <a:pt x="9525" y="2762250"/>
                        </a:cubicBezTo>
                        <a:cubicBezTo>
                          <a:pt x="7373" y="2775163"/>
                          <a:pt x="0" y="2787259"/>
                          <a:pt x="0" y="2800350"/>
                        </a:cubicBezTo>
                        <a:cubicBezTo>
                          <a:pt x="0" y="2889307"/>
                          <a:pt x="4144" y="2978256"/>
                          <a:pt x="9525" y="3067050"/>
                        </a:cubicBezTo>
                        <a:cubicBezTo>
                          <a:pt x="10056" y="3075819"/>
                          <a:pt x="20729" y="3129520"/>
                          <a:pt x="28575" y="3143250"/>
                        </a:cubicBezTo>
                        <a:cubicBezTo>
                          <a:pt x="36451" y="3157033"/>
                          <a:pt x="48736" y="3167888"/>
                          <a:pt x="57150" y="3181350"/>
                        </a:cubicBezTo>
                        <a:cubicBezTo>
                          <a:pt x="64675" y="3193391"/>
                          <a:pt x="67681" y="3208091"/>
                          <a:pt x="76200" y="3219450"/>
                        </a:cubicBezTo>
                        <a:cubicBezTo>
                          <a:pt x="86976" y="3233818"/>
                          <a:pt x="104000" y="3242836"/>
                          <a:pt x="114300" y="3257550"/>
                        </a:cubicBezTo>
                        <a:cubicBezTo>
                          <a:pt x="222722" y="3412439"/>
                          <a:pt x="100616" y="3252653"/>
                          <a:pt x="152400" y="3343275"/>
                        </a:cubicBezTo>
                        <a:cubicBezTo>
                          <a:pt x="160276" y="3357058"/>
                          <a:pt x="172807" y="3367762"/>
                          <a:pt x="180975" y="3381375"/>
                        </a:cubicBezTo>
                        <a:cubicBezTo>
                          <a:pt x="206746" y="3424326"/>
                          <a:pt x="204153" y="3442653"/>
                          <a:pt x="238125" y="3476625"/>
                        </a:cubicBezTo>
                        <a:cubicBezTo>
                          <a:pt x="249350" y="3487850"/>
                          <a:pt x="263525" y="3495675"/>
                          <a:pt x="276225" y="3505200"/>
                        </a:cubicBezTo>
                        <a:cubicBezTo>
                          <a:pt x="299765" y="3575820"/>
                          <a:pt x="286295" y="3544389"/>
                          <a:pt x="314325" y="3600450"/>
                        </a:cubicBezTo>
                        <a:cubicBezTo>
                          <a:pt x="320675" y="3832225"/>
                          <a:pt x="324898" y="4064068"/>
                          <a:pt x="333375" y="4295775"/>
                        </a:cubicBezTo>
                        <a:cubicBezTo>
                          <a:pt x="336228" y="4373761"/>
                          <a:pt x="342025" y="4366725"/>
                          <a:pt x="352425" y="4429125"/>
                        </a:cubicBezTo>
                        <a:cubicBezTo>
                          <a:pt x="356116" y="4451270"/>
                          <a:pt x="358775" y="4473575"/>
                          <a:pt x="361950" y="4495800"/>
                        </a:cubicBezTo>
                        <a:cubicBezTo>
                          <a:pt x="310687" y="4629083"/>
                          <a:pt x="325601" y="4617290"/>
                          <a:pt x="238125" y="4733925"/>
                        </a:cubicBezTo>
                        <a:lnTo>
                          <a:pt x="180975" y="4810125"/>
                        </a:lnTo>
                        <a:cubicBezTo>
                          <a:pt x="151484" y="4928087"/>
                          <a:pt x="165460" y="4857164"/>
                          <a:pt x="180975" y="5105400"/>
                        </a:cubicBezTo>
                        <a:cubicBezTo>
                          <a:pt x="181967" y="5121272"/>
                          <a:pt x="200849" y="5201474"/>
                          <a:pt x="209550" y="5210175"/>
                        </a:cubicBezTo>
                        <a:cubicBezTo>
                          <a:pt x="254022" y="5254647"/>
                          <a:pt x="224022" y="5220911"/>
                          <a:pt x="257175" y="5267325"/>
                        </a:cubicBezTo>
                        <a:cubicBezTo>
                          <a:pt x="264366" y="5277392"/>
                          <a:pt x="297317" y="5319035"/>
                          <a:pt x="304800" y="5334000"/>
                        </a:cubicBezTo>
                        <a:cubicBezTo>
                          <a:pt x="312413" y="5349225"/>
                          <a:pt x="319781" y="5386433"/>
                          <a:pt x="323850" y="5400675"/>
                        </a:cubicBezTo>
                        <a:cubicBezTo>
                          <a:pt x="326608" y="5410329"/>
                          <a:pt x="330617" y="5419596"/>
                          <a:pt x="333375" y="5429250"/>
                        </a:cubicBezTo>
                        <a:cubicBezTo>
                          <a:pt x="336971" y="5441837"/>
                          <a:pt x="337583" y="5455387"/>
                          <a:pt x="342900" y="5467350"/>
                        </a:cubicBezTo>
                        <a:cubicBezTo>
                          <a:pt x="367191" y="5522005"/>
                          <a:pt x="372084" y="5502363"/>
                          <a:pt x="390525" y="5553075"/>
                        </a:cubicBezTo>
                        <a:cubicBezTo>
                          <a:pt x="398424" y="5574798"/>
                          <a:pt x="403493" y="5597450"/>
                          <a:pt x="409575" y="5619750"/>
                        </a:cubicBezTo>
                        <a:cubicBezTo>
                          <a:pt x="413019" y="5632380"/>
                          <a:pt x="413943" y="5645818"/>
                          <a:pt x="419100" y="5657850"/>
                        </a:cubicBezTo>
                        <a:cubicBezTo>
                          <a:pt x="423609" y="5668372"/>
                          <a:pt x="431800" y="5676900"/>
                          <a:pt x="438150" y="5686425"/>
                        </a:cubicBezTo>
                        <a:cubicBezTo>
                          <a:pt x="431800" y="5753100"/>
                          <a:pt x="424237" y="5819671"/>
                          <a:pt x="419100" y="5886450"/>
                        </a:cubicBezTo>
                        <a:cubicBezTo>
                          <a:pt x="415925" y="5927725"/>
                          <a:pt x="414710" y="5969198"/>
                          <a:pt x="409575" y="6010275"/>
                        </a:cubicBezTo>
                        <a:cubicBezTo>
                          <a:pt x="408330" y="6020238"/>
                          <a:pt x="402485" y="6029110"/>
                          <a:pt x="400050" y="6038850"/>
                        </a:cubicBezTo>
                        <a:cubicBezTo>
                          <a:pt x="392501" y="6069047"/>
                          <a:pt x="390778" y="6095241"/>
                          <a:pt x="381000" y="6124575"/>
                        </a:cubicBezTo>
                        <a:cubicBezTo>
                          <a:pt x="375593" y="6140795"/>
                          <a:pt x="367793" y="6156132"/>
                          <a:pt x="361950" y="6172200"/>
                        </a:cubicBezTo>
                        <a:cubicBezTo>
                          <a:pt x="351762" y="6200218"/>
                          <a:pt x="316852" y="6315561"/>
                          <a:pt x="304800" y="6324600"/>
                        </a:cubicBezTo>
                        <a:cubicBezTo>
                          <a:pt x="215449" y="6391613"/>
                          <a:pt x="325006" y="6306639"/>
                          <a:pt x="219075" y="6400800"/>
                        </a:cubicBezTo>
                        <a:cubicBezTo>
                          <a:pt x="207210" y="6411347"/>
                          <a:pt x="193028" y="6419044"/>
                          <a:pt x="180975" y="6429375"/>
                        </a:cubicBezTo>
                        <a:cubicBezTo>
                          <a:pt x="170748" y="6438141"/>
                          <a:pt x="162748" y="6449326"/>
                          <a:pt x="152400" y="6457950"/>
                        </a:cubicBezTo>
                        <a:cubicBezTo>
                          <a:pt x="143606" y="6465279"/>
                          <a:pt x="133140" y="6470346"/>
                          <a:pt x="123825" y="6477000"/>
                        </a:cubicBezTo>
                        <a:cubicBezTo>
                          <a:pt x="110907" y="6486227"/>
                          <a:pt x="98425" y="6496050"/>
                          <a:pt x="85725" y="6505575"/>
                        </a:cubicBezTo>
                        <a:cubicBezTo>
                          <a:pt x="79375" y="6518275"/>
                          <a:pt x="73980" y="6531499"/>
                          <a:pt x="66675" y="6543675"/>
                        </a:cubicBezTo>
                        <a:cubicBezTo>
                          <a:pt x="25053" y="6613046"/>
                          <a:pt x="28575" y="6576006"/>
                          <a:pt x="28575" y="6619875"/>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pic>
        <p:nvPicPr>
          <p:cNvPr id="9" name="slide 4">
            <a:hlinkClick r:id="" action="ppaction://media"/>
            <a:extLst>
              <a:ext uri="{FF2B5EF4-FFF2-40B4-BE49-F238E27FC236}">
                <a16:creationId xmlns:a16="http://schemas.microsoft.com/office/drawing/2014/main" id="{ABB46F89-EE0D-48E2-BE50-A845FCF49D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18271" y="5882292"/>
            <a:ext cx="487363" cy="487363"/>
          </a:xfrm>
          <a:prstGeom prst="rect">
            <a:avLst/>
          </a:prstGeom>
        </p:spPr>
      </p:pic>
    </p:spTree>
    <p:extLst>
      <p:ext uri="{BB962C8B-B14F-4D97-AF65-F5344CB8AC3E}">
        <p14:creationId xmlns:p14="http://schemas.microsoft.com/office/powerpoint/2010/main" val="30767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71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0C092E-398E-4193-BFF9-2F7F860B797F}"/>
              </a:ext>
            </a:extLst>
          </p:cNvPr>
          <p:cNvSpPr>
            <a:spLocks noGrp="1"/>
          </p:cNvSpPr>
          <p:nvPr>
            <p:ph type="title"/>
          </p:nvPr>
        </p:nvSpPr>
        <p:spPr>
          <a:xfrm>
            <a:off x="400049" y="561975"/>
            <a:ext cx="5581651" cy="1263649"/>
          </a:xfrm>
        </p:spPr>
        <p:txBody>
          <a:bodyPr vert="horz" lIns="91440" tIns="45720" rIns="91440" bIns="45720" rtlCol="0" anchor="t" anchorCtr="0">
            <a:noAutofit/>
          </a:bodyPr>
          <a:lstStyle/>
          <a:p>
            <a:r>
              <a:rPr lang="en-US" sz="5400" kern="1200" dirty="0">
                <a:solidFill>
                  <a:schemeClr val="tx1"/>
                </a:solidFill>
                <a:latin typeface="+mj-lt"/>
                <a:ea typeface="+mj-ea"/>
                <a:cs typeface="+mj-cs"/>
              </a:rPr>
              <a:t>When to see the </a:t>
            </a:r>
            <a:r>
              <a:rPr lang="en-US" sz="5400" dirty="0"/>
              <a:t>D</a:t>
            </a:r>
            <a:r>
              <a:rPr lang="en-US" sz="5400" kern="1200" dirty="0">
                <a:solidFill>
                  <a:schemeClr val="tx1"/>
                </a:solidFill>
                <a:latin typeface="+mj-lt"/>
                <a:ea typeface="+mj-ea"/>
                <a:cs typeface="+mj-cs"/>
              </a:rPr>
              <a:t>r.</a:t>
            </a:r>
          </a:p>
        </p:txBody>
      </p:sp>
      <p:pic>
        <p:nvPicPr>
          <p:cNvPr id="8" name="Graphic 7" descr="Doctor">
            <a:extLst>
              <a:ext uri="{FF2B5EF4-FFF2-40B4-BE49-F238E27FC236}">
                <a16:creationId xmlns:a16="http://schemas.microsoft.com/office/drawing/2014/main" id="{742EF89B-F955-46A0-A869-F1BBF622D0D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15000" y="762000"/>
            <a:ext cx="5333999" cy="5333999"/>
          </a:xfrm>
          <a:prstGeom prst="rect">
            <a:avLst/>
          </a:prstGeom>
        </p:spPr>
      </p:pic>
      <p:sp>
        <p:nvSpPr>
          <p:cNvPr id="4" name="Text Placeholder 3">
            <a:extLst>
              <a:ext uri="{FF2B5EF4-FFF2-40B4-BE49-F238E27FC236}">
                <a16:creationId xmlns:a16="http://schemas.microsoft.com/office/drawing/2014/main" id="{256DE60F-1B0C-4AF2-8E72-4E0316400E15}"/>
              </a:ext>
            </a:extLst>
          </p:cNvPr>
          <p:cNvSpPr>
            <a:spLocks noGrp="1"/>
          </p:cNvSpPr>
          <p:nvPr>
            <p:ph type="body" sz="half" idx="2"/>
          </p:nvPr>
        </p:nvSpPr>
        <p:spPr>
          <a:xfrm>
            <a:off x="762001" y="1728316"/>
            <a:ext cx="4799814" cy="4742822"/>
          </a:xfrm>
        </p:spPr>
        <p:txBody>
          <a:bodyPr vert="horz" lIns="91440" tIns="45720" rIns="91440" bIns="45720" rtlCol="0">
            <a:normAutofit/>
          </a:bodyPr>
          <a:lstStyle/>
          <a:p>
            <a:pPr indent="-228600">
              <a:buFont typeface="Arial" panose="020B0604020202020204" pitchFamily="34" charset="0"/>
              <a:buChar char="•"/>
            </a:pPr>
            <a:r>
              <a:rPr lang="en-US" sz="2000" dirty="0"/>
              <a:t>Worsening symptoms of existing medical conditions</a:t>
            </a:r>
          </a:p>
          <a:p>
            <a:pPr indent="-228600">
              <a:buFont typeface="Arial" panose="020B0604020202020204" pitchFamily="34" charset="0"/>
              <a:buChar char="•"/>
            </a:pPr>
            <a:r>
              <a:rPr lang="en-US" sz="2000" dirty="0"/>
              <a:t>If you are at high risk for having complications</a:t>
            </a:r>
          </a:p>
          <a:p>
            <a:pPr indent="-228600">
              <a:buFont typeface="Arial" panose="020B0604020202020204" pitchFamily="34" charset="0"/>
              <a:buChar char="•"/>
            </a:pPr>
            <a:r>
              <a:rPr lang="en-US" sz="2000" dirty="0"/>
              <a:t>More emergent symptoms that may need immediate medical attention are:               </a:t>
            </a:r>
          </a:p>
          <a:p>
            <a:pPr marL="228600" lvl="1"/>
            <a:r>
              <a:rPr lang="en-US" sz="2000" dirty="0"/>
              <a:t>	*shortness of breath</a:t>
            </a:r>
          </a:p>
          <a:p>
            <a:pPr marL="228600" lvl="1"/>
            <a:r>
              <a:rPr lang="en-US" sz="2000" dirty="0"/>
              <a:t>	*chest pain</a:t>
            </a:r>
          </a:p>
          <a:p>
            <a:pPr marL="228600" lvl="1"/>
            <a:r>
              <a:rPr lang="en-US" sz="2000" dirty="0"/>
              <a:t>	*dizziness</a:t>
            </a:r>
          </a:p>
          <a:p>
            <a:pPr marL="228600" lvl="1"/>
            <a:r>
              <a:rPr lang="en-US" dirty="0"/>
              <a:t>	</a:t>
            </a:r>
            <a:r>
              <a:rPr lang="en-US" sz="2000" dirty="0"/>
              <a:t>*seizures</a:t>
            </a:r>
          </a:p>
          <a:p>
            <a:pPr marL="571500" lvl="1" indent="-342900">
              <a:buFont typeface="Arial" panose="020B0604020202020204" pitchFamily="34" charset="0"/>
              <a:buChar char="•"/>
            </a:pPr>
            <a:r>
              <a:rPr lang="en-US" sz="1900" dirty="0"/>
              <a:t>You may be given an antiviral medication to take that will help reduce the length of the symptoms and prevent complications like pneumonia. </a:t>
            </a:r>
            <a:endParaRPr lang="en-US" sz="2000" dirty="0"/>
          </a:p>
          <a:p>
            <a:pPr indent="-228600">
              <a:buFont typeface="Arial" panose="020B0604020202020204" pitchFamily="34" charset="0"/>
              <a:buChar char="•"/>
            </a:pPr>
            <a:endParaRPr lang="en-US" dirty="0"/>
          </a:p>
          <a:p>
            <a:endParaRPr lang="en-US" dirty="0"/>
          </a:p>
          <a:p>
            <a:pPr indent="-228600">
              <a:buFont typeface="Arial" panose="020B0604020202020204" pitchFamily="34" charset="0"/>
              <a:buChar char="•"/>
            </a:pPr>
            <a:endParaRPr lang="en-US" dirty="0"/>
          </a:p>
        </p:txBody>
      </p:sp>
      <p:pic>
        <p:nvPicPr>
          <p:cNvPr id="5" name="slide 5">
            <a:hlinkClick r:id="" action="ppaction://media"/>
            <a:extLst>
              <a:ext uri="{FF2B5EF4-FFF2-40B4-BE49-F238E27FC236}">
                <a16:creationId xmlns:a16="http://schemas.microsoft.com/office/drawing/2014/main" id="{A9991523-5D5F-484A-8520-C442AE7495B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923767" y="5976239"/>
            <a:ext cx="487363" cy="487363"/>
          </a:xfrm>
          <a:prstGeom prst="rect">
            <a:avLst/>
          </a:prstGeom>
        </p:spPr>
      </p:pic>
    </p:spTree>
    <p:extLst>
      <p:ext uri="{BB962C8B-B14F-4D97-AF65-F5344CB8AC3E}">
        <p14:creationId xmlns:p14="http://schemas.microsoft.com/office/powerpoint/2010/main" val="1892755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8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60DB02BD-FF61-4042-BC21-4EFF543EC0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8B4E77-93A1-4657-AF90-4AFE5ABEE41C}"/>
              </a:ext>
            </a:extLst>
          </p:cNvPr>
          <p:cNvSpPr>
            <a:spLocks noGrp="1"/>
          </p:cNvSpPr>
          <p:nvPr>
            <p:ph type="title"/>
          </p:nvPr>
        </p:nvSpPr>
        <p:spPr>
          <a:xfrm>
            <a:off x="7348193" y="403227"/>
            <a:ext cx="4572001" cy="1263649"/>
          </a:xfrm>
        </p:spPr>
        <p:txBody>
          <a:bodyPr>
            <a:normAutofit/>
          </a:bodyPr>
          <a:lstStyle/>
          <a:p>
            <a:r>
              <a:rPr lang="en-US" sz="5400"/>
              <a:t>Prevention</a:t>
            </a:r>
            <a:endParaRPr lang="en-US" sz="5400" dirty="0"/>
          </a:p>
        </p:txBody>
      </p:sp>
      <p:pic>
        <p:nvPicPr>
          <p:cNvPr id="1026" name="Picture 2" descr="Take 3 Actions To Fight Flu - Just 4 Kids Urgent Care">
            <a:extLst>
              <a:ext uri="{FF2B5EF4-FFF2-40B4-BE49-F238E27FC236}">
                <a16:creationId xmlns:a16="http://schemas.microsoft.com/office/drawing/2014/main" id="{E018C138-BA13-455C-90E0-00E64622B59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456" r="7183" b="-1"/>
          <a:stretch/>
        </p:blipFill>
        <p:spPr bwMode="auto">
          <a:xfrm>
            <a:off x="782" y="3409544"/>
            <a:ext cx="6095217" cy="3333750"/>
          </a:xfrm>
          <a:custGeom>
            <a:avLst/>
            <a:gdLst/>
            <a:ahLst/>
            <a:cxnLst/>
            <a:rect l="l" t="t" r="r" b="b"/>
            <a:pathLst>
              <a:path w="6095237" h="3333750">
                <a:moveTo>
                  <a:pt x="0" y="0"/>
                </a:moveTo>
                <a:lnTo>
                  <a:pt x="6019574" y="0"/>
                </a:lnTo>
                <a:lnTo>
                  <a:pt x="6029175" y="80583"/>
                </a:lnTo>
                <a:cubicBezTo>
                  <a:pt x="6030319" y="88822"/>
                  <a:pt x="6032413" y="98237"/>
                  <a:pt x="6037177" y="104514"/>
                </a:cubicBezTo>
                <a:cubicBezTo>
                  <a:pt x="6069182" y="147470"/>
                  <a:pt x="6078135" y="199649"/>
                  <a:pt x="6075089" y="249272"/>
                </a:cubicBezTo>
                <a:cubicBezTo>
                  <a:pt x="6072800" y="288308"/>
                  <a:pt x="6071086" y="326557"/>
                  <a:pt x="6074324" y="365198"/>
                </a:cubicBezTo>
                <a:cubicBezTo>
                  <a:pt x="6074516" y="368141"/>
                  <a:pt x="6074134" y="372064"/>
                  <a:pt x="6072610" y="374220"/>
                </a:cubicBezTo>
                <a:cubicBezTo>
                  <a:pt x="6062514" y="387559"/>
                  <a:pt x="6061752" y="401485"/>
                  <a:pt x="6060038" y="418552"/>
                </a:cubicBezTo>
                <a:cubicBezTo>
                  <a:pt x="6057560" y="442679"/>
                  <a:pt x="6059276" y="464843"/>
                  <a:pt x="6063466" y="487205"/>
                </a:cubicBezTo>
                <a:cubicBezTo>
                  <a:pt x="6066514" y="503486"/>
                  <a:pt x="6072800" y="519961"/>
                  <a:pt x="6080803" y="534478"/>
                </a:cubicBezTo>
                <a:cubicBezTo>
                  <a:pt x="6092043" y="554679"/>
                  <a:pt x="6096423" y="574101"/>
                  <a:pt x="6081565" y="593322"/>
                </a:cubicBezTo>
                <a:cubicBezTo>
                  <a:pt x="6065752" y="614113"/>
                  <a:pt x="6071276" y="637652"/>
                  <a:pt x="6070706" y="660603"/>
                </a:cubicBezTo>
                <a:cubicBezTo>
                  <a:pt x="6070514" y="670605"/>
                  <a:pt x="6070896" y="681198"/>
                  <a:pt x="6068420" y="690809"/>
                </a:cubicBezTo>
                <a:cubicBezTo>
                  <a:pt x="6061370" y="718661"/>
                  <a:pt x="6050702" y="745535"/>
                  <a:pt x="6045940" y="773781"/>
                </a:cubicBezTo>
                <a:cubicBezTo>
                  <a:pt x="6043273" y="789474"/>
                  <a:pt x="6048036" y="806930"/>
                  <a:pt x="6051464" y="823213"/>
                </a:cubicBezTo>
                <a:cubicBezTo>
                  <a:pt x="6055084" y="839689"/>
                  <a:pt x="6060608" y="855968"/>
                  <a:pt x="6066324" y="871859"/>
                </a:cubicBezTo>
                <a:cubicBezTo>
                  <a:pt x="6070134" y="882645"/>
                  <a:pt x="6073754" y="894414"/>
                  <a:pt x="6080613" y="903045"/>
                </a:cubicBezTo>
                <a:cubicBezTo>
                  <a:pt x="6096233" y="922662"/>
                  <a:pt x="6098901" y="942864"/>
                  <a:pt x="6090709" y="966011"/>
                </a:cubicBezTo>
                <a:cubicBezTo>
                  <a:pt x="6089375" y="969541"/>
                  <a:pt x="6089375" y="973659"/>
                  <a:pt x="6089185" y="977582"/>
                </a:cubicBezTo>
                <a:cubicBezTo>
                  <a:pt x="6085185" y="1040355"/>
                  <a:pt x="6082707" y="1103121"/>
                  <a:pt x="6076611" y="1165498"/>
                </a:cubicBezTo>
                <a:cubicBezTo>
                  <a:pt x="6074134" y="1190799"/>
                  <a:pt x="6063276" y="1215122"/>
                  <a:pt x="6056418" y="1240034"/>
                </a:cubicBezTo>
                <a:cubicBezTo>
                  <a:pt x="6055084" y="1245135"/>
                  <a:pt x="6052988" y="1250824"/>
                  <a:pt x="6053942" y="1255923"/>
                </a:cubicBezTo>
                <a:cubicBezTo>
                  <a:pt x="6063466" y="1311432"/>
                  <a:pt x="6049560" y="1363414"/>
                  <a:pt x="6031271" y="1414609"/>
                </a:cubicBezTo>
                <a:cubicBezTo>
                  <a:pt x="6029365" y="1419903"/>
                  <a:pt x="6029937" y="1426376"/>
                  <a:pt x="6030319" y="1432262"/>
                </a:cubicBezTo>
                <a:cubicBezTo>
                  <a:pt x="6031651" y="1448740"/>
                  <a:pt x="6038319" y="1466588"/>
                  <a:pt x="6034319" y="1481495"/>
                </a:cubicBezTo>
                <a:cubicBezTo>
                  <a:pt x="6023269" y="1521118"/>
                  <a:pt x="6009934" y="1560348"/>
                  <a:pt x="5993170" y="1597617"/>
                </a:cubicBezTo>
                <a:cubicBezTo>
                  <a:pt x="5976215" y="1635476"/>
                  <a:pt x="5961927" y="1670585"/>
                  <a:pt x="5979071" y="1713934"/>
                </a:cubicBezTo>
                <a:cubicBezTo>
                  <a:pt x="5986312" y="1732372"/>
                  <a:pt x="5981167" y="1756694"/>
                  <a:pt x="5979263" y="1777881"/>
                </a:cubicBezTo>
                <a:cubicBezTo>
                  <a:pt x="5977739" y="1793374"/>
                  <a:pt x="5969165" y="1808282"/>
                  <a:pt x="5969165" y="1823583"/>
                </a:cubicBezTo>
                <a:cubicBezTo>
                  <a:pt x="5969165" y="1864385"/>
                  <a:pt x="5959069" y="1900670"/>
                  <a:pt x="5938494" y="1935977"/>
                </a:cubicBezTo>
                <a:cubicBezTo>
                  <a:pt x="5930494" y="1949711"/>
                  <a:pt x="5935828" y="1971091"/>
                  <a:pt x="5933732" y="1988939"/>
                </a:cubicBezTo>
                <a:cubicBezTo>
                  <a:pt x="5931256" y="2007771"/>
                  <a:pt x="5928970" y="2027187"/>
                  <a:pt x="5923443" y="2045235"/>
                </a:cubicBezTo>
                <a:cubicBezTo>
                  <a:pt x="5908965" y="2091918"/>
                  <a:pt x="5892582" y="2138014"/>
                  <a:pt x="5877342" y="2184501"/>
                </a:cubicBezTo>
                <a:cubicBezTo>
                  <a:pt x="5864767" y="2222749"/>
                  <a:pt x="5874674" y="2260413"/>
                  <a:pt x="5880008" y="2298269"/>
                </a:cubicBezTo>
                <a:cubicBezTo>
                  <a:pt x="5883438" y="2322005"/>
                  <a:pt x="5891630" y="2344167"/>
                  <a:pt x="5879438" y="2370844"/>
                </a:cubicBezTo>
                <a:cubicBezTo>
                  <a:pt x="5867816" y="2396344"/>
                  <a:pt x="5870484" y="2428709"/>
                  <a:pt x="5864197" y="2457348"/>
                </a:cubicBezTo>
                <a:cubicBezTo>
                  <a:pt x="5858863" y="2481477"/>
                  <a:pt x="5850289" y="2504816"/>
                  <a:pt x="5841907" y="2528158"/>
                </a:cubicBezTo>
                <a:cubicBezTo>
                  <a:pt x="5830476" y="2559935"/>
                  <a:pt x="5818476" y="2591317"/>
                  <a:pt x="5824190" y="2626038"/>
                </a:cubicBezTo>
                <a:cubicBezTo>
                  <a:pt x="5830668" y="2665466"/>
                  <a:pt x="5806284" y="2692532"/>
                  <a:pt x="5790089" y="2723527"/>
                </a:cubicBezTo>
                <a:cubicBezTo>
                  <a:pt x="5779041" y="2744906"/>
                  <a:pt x="5770848" y="2768247"/>
                  <a:pt x="5763990" y="2791590"/>
                </a:cubicBezTo>
                <a:cubicBezTo>
                  <a:pt x="5755036" y="2822776"/>
                  <a:pt x="5749702" y="2854945"/>
                  <a:pt x="5740939" y="2886329"/>
                </a:cubicBezTo>
                <a:cubicBezTo>
                  <a:pt x="5727795" y="2933799"/>
                  <a:pt x="5717507" y="2981857"/>
                  <a:pt x="5724747" y="3031285"/>
                </a:cubicBezTo>
                <a:cubicBezTo>
                  <a:pt x="5727985" y="3054039"/>
                  <a:pt x="5727795" y="3075225"/>
                  <a:pt x="5723031" y="3097977"/>
                </a:cubicBezTo>
                <a:cubicBezTo>
                  <a:pt x="5715221" y="3135244"/>
                  <a:pt x="5714268" y="3173494"/>
                  <a:pt x="5685122" y="3203506"/>
                </a:cubicBezTo>
                <a:cubicBezTo>
                  <a:pt x="5674833" y="3214098"/>
                  <a:pt x="5672167" y="3233124"/>
                  <a:pt x="5666833" y="3248621"/>
                </a:cubicBezTo>
                <a:cubicBezTo>
                  <a:pt x="5660545" y="3266470"/>
                  <a:pt x="5663785" y="3279612"/>
                  <a:pt x="5682073" y="3289224"/>
                </a:cubicBezTo>
                <a:cubicBezTo>
                  <a:pt x="5690264" y="3293538"/>
                  <a:pt x="5698266" y="3305897"/>
                  <a:pt x="5699600" y="3315508"/>
                </a:cubicBezTo>
                <a:lnTo>
                  <a:pt x="5699134" y="3333750"/>
                </a:lnTo>
                <a:lnTo>
                  <a:pt x="0" y="3333750"/>
                </a:ln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descr="Preventing colds and flu tips | UnitedHealthcare">
            <a:extLst>
              <a:ext uri="{FF2B5EF4-FFF2-40B4-BE49-F238E27FC236}">
                <a16:creationId xmlns:a16="http://schemas.microsoft.com/office/drawing/2014/main" id="{0A04A1F9-EDB0-4332-9482-22FCE7D88D9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1815" r="2" b="1490"/>
          <a:stretch/>
        </p:blipFill>
        <p:spPr bwMode="auto">
          <a:xfrm>
            <a:off x="0" y="2"/>
            <a:ext cx="5776282" cy="3333749"/>
          </a:xfrm>
          <a:custGeom>
            <a:avLst/>
            <a:gdLst/>
            <a:ahLst/>
            <a:cxnLst/>
            <a:rect l="l" t="t" r="r" b="b"/>
            <a:pathLst>
              <a:path w="5776302" h="3333749">
                <a:moveTo>
                  <a:pt x="0" y="0"/>
                </a:moveTo>
                <a:lnTo>
                  <a:pt x="5661870" y="0"/>
                </a:lnTo>
                <a:lnTo>
                  <a:pt x="5658641" y="25854"/>
                </a:lnTo>
                <a:cubicBezTo>
                  <a:pt x="5658641" y="52139"/>
                  <a:pt x="5664737" y="78226"/>
                  <a:pt x="5667023" y="104707"/>
                </a:cubicBezTo>
                <a:cubicBezTo>
                  <a:pt x="5668927" y="125303"/>
                  <a:pt x="5668165" y="146292"/>
                  <a:pt x="5670451" y="166886"/>
                </a:cubicBezTo>
                <a:cubicBezTo>
                  <a:pt x="5672167" y="183757"/>
                  <a:pt x="5676547" y="200428"/>
                  <a:pt x="5680167" y="217101"/>
                </a:cubicBezTo>
                <a:cubicBezTo>
                  <a:pt x="5680834" y="220142"/>
                  <a:pt x="5682454" y="223182"/>
                  <a:pt x="5683811" y="226149"/>
                </a:cubicBezTo>
                <a:lnTo>
                  <a:pt x="5685192" y="231883"/>
                </a:lnTo>
                <a:lnTo>
                  <a:pt x="5713812" y="224478"/>
                </a:lnTo>
                <a:lnTo>
                  <a:pt x="5714043" y="224430"/>
                </a:lnTo>
                <a:lnTo>
                  <a:pt x="5713813" y="224479"/>
                </a:lnTo>
                <a:lnTo>
                  <a:pt x="5685193" y="231884"/>
                </a:lnTo>
                <a:lnTo>
                  <a:pt x="5685885" y="234755"/>
                </a:lnTo>
                <a:cubicBezTo>
                  <a:pt x="5677692" y="289286"/>
                  <a:pt x="5714269" y="328516"/>
                  <a:pt x="5730462" y="374612"/>
                </a:cubicBezTo>
                <a:cubicBezTo>
                  <a:pt x="5747609" y="423062"/>
                  <a:pt x="5773897" y="469942"/>
                  <a:pt x="5766087" y="524078"/>
                </a:cubicBezTo>
                <a:cubicBezTo>
                  <a:pt x="5761325" y="556836"/>
                  <a:pt x="5750275" y="588416"/>
                  <a:pt x="5743606" y="620978"/>
                </a:cubicBezTo>
                <a:cubicBezTo>
                  <a:pt x="5741320" y="632551"/>
                  <a:pt x="5741702" y="645496"/>
                  <a:pt x="5743988" y="657070"/>
                </a:cubicBezTo>
                <a:cubicBezTo>
                  <a:pt x="5754467" y="712972"/>
                  <a:pt x="5755991" y="768090"/>
                  <a:pt x="5738844" y="823015"/>
                </a:cubicBezTo>
                <a:cubicBezTo>
                  <a:pt x="5735986" y="832428"/>
                  <a:pt x="5733320" y="842432"/>
                  <a:pt x="5733320" y="852241"/>
                </a:cubicBezTo>
                <a:cubicBezTo>
                  <a:pt x="5733320" y="905985"/>
                  <a:pt x="5737320" y="958749"/>
                  <a:pt x="5755991" y="1010142"/>
                </a:cubicBezTo>
                <a:cubicBezTo>
                  <a:pt x="5762277" y="1027403"/>
                  <a:pt x="5758277" y="1048392"/>
                  <a:pt x="5759801" y="1067418"/>
                </a:cubicBezTo>
                <a:cubicBezTo>
                  <a:pt x="5761133" y="1085070"/>
                  <a:pt x="5761705" y="1103117"/>
                  <a:pt x="5766087" y="1120182"/>
                </a:cubicBezTo>
                <a:cubicBezTo>
                  <a:pt x="5772563" y="1145094"/>
                  <a:pt x="5773325" y="1168239"/>
                  <a:pt x="5767611" y="1193935"/>
                </a:cubicBezTo>
                <a:cubicBezTo>
                  <a:pt x="5762277" y="1218453"/>
                  <a:pt x="5764943" y="1244934"/>
                  <a:pt x="5764753" y="1270435"/>
                </a:cubicBezTo>
                <a:cubicBezTo>
                  <a:pt x="5764563" y="1298876"/>
                  <a:pt x="5764373" y="1327318"/>
                  <a:pt x="5765325" y="1355759"/>
                </a:cubicBezTo>
                <a:cubicBezTo>
                  <a:pt x="5765705" y="1367136"/>
                  <a:pt x="5773325" y="1380082"/>
                  <a:pt x="5770277" y="1389499"/>
                </a:cubicBezTo>
                <a:cubicBezTo>
                  <a:pt x="5759991" y="1419901"/>
                  <a:pt x="5772373" y="1450305"/>
                  <a:pt x="5766849" y="1480707"/>
                </a:cubicBezTo>
                <a:cubicBezTo>
                  <a:pt x="5763991" y="1495616"/>
                  <a:pt x="5771801" y="1512484"/>
                  <a:pt x="5772563" y="1528568"/>
                </a:cubicBezTo>
                <a:cubicBezTo>
                  <a:pt x="5773897" y="1554852"/>
                  <a:pt x="5773325" y="1581136"/>
                  <a:pt x="5773707" y="1607421"/>
                </a:cubicBezTo>
                <a:cubicBezTo>
                  <a:pt x="5773897" y="1616052"/>
                  <a:pt x="5774659" y="1624487"/>
                  <a:pt x="5775042" y="1633118"/>
                </a:cubicBezTo>
                <a:cubicBezTo>
                  <a:pt x="5775422" y="1640768"/>
                  <a:pt x="5777136" y="1648809"/>
                  <a:pt x="5775804" y="1656067"/>
                </a:cubicBezTo>
                <a:cubicBezTo>
                  <a:pt x="5771039" y="1682352"/>
                  <a:pt x="5763229" y="1708244"/>
                  <a:pt x="5760181" y="1734723"/>
                </a:cubicBezTo>
                <a:cubicBezTo>
                  <a:pt x="5757515" y="1757672"/>
                  <a:pt x="5761133" y="1781408"/>
                  <a:pt x="5759229" y="1804553"/>
                </a:cubicBezTo>
                <a:cubicBezTo>
                  <a:pt x="5755991" y="1845352"/>
                  <a:pt x="5750275" y="1886151"/>
                  <a:pt x="5746655" y="1926951"/>
                </a:cubicBezTo>
                <a:cubicBezTo>
                  <a:pt x="5745893" y="1935779"/>
                  <a:pt x="5750657" y="1944997"/>
                  <a:pt x="5751037" y="1954020"/>
                </a:cubicBezTo>
                <a:cubicBezTo>
                  <a:pt x="5751989" y="1982266"/>
                  <a:pt x="5752181" y="2010512"/>
                  <a:pt x="5752751" y="2038758"/>
                </a:cubicBezTo>
                <a:cubicBezTo>
                  <a:pt x="5752943" y="2054842"/>
                  <a:pt x="5752371" y="2071122"/>
                  <a:pt x="5754085" y="2087013"/>
                </a:cubicBezTo>
                <a:cubicBezTo>
                  <a:pt x="5756371" y="2107998"/>
                  <a:pt x="5759801" y="2127025"/>
                  <a:pt x="5744941" y="2146640"/>
                </a:cubicBezTo>
                <a:cubicBezTo>
                  <a:pt x="5721890" y="2176849"/>
                  <a:pt x="5730844" y="2215294"/>
                  <a:pt x="5725510" y="2250208"/>
                </a:cubicBezTo>
                <a:cubicBezTo>
                  <a:pt x="5724176" y="2259232"/>
                  <a:pt x="5723986" y="2268452"/>
                  <a:pt x="5722462" y="2277474"/>
                </a:cubicBezTo>
                <a:cubicBezTo>
                  <a:pt x="5719604" y="2294147"/>
                  <a:pt x="5716366" y="2310622"/>
                  <a:pt x="5713125" y="2327297"/>
                </a:cubicBezTo>
                <a:cubicBezTo>
                  <a:pt x="5712555" y="2330238"/>
                  <a:pt x="5712363" y="2333572"/>
                  <a:pt x="5711411" y="2336319"/>
                </a:cubicBezTo>
                <a:cubicBezTo>
                  <a:pt x="5703411" y="2361624"/>
                  <a:pt x="5694267" y="2386533"/>
                  <a:pt x="5687789" y="2412229"/>
                </a:cubicBezTo>
                <a:cubicBezTo>
                  <a:pt x="5684550" y="2424784"/>
                  <a:pt x="5684168" y="2438710"/>
                  <a:pt x="5685885" y="2451656"/>
                </a:cubicBezTo>
                <a:cubicBezTo>
                  <a:pt x="5690837" y="2489512"/>
                  <a:pt x="5692933" y="2526978"/>
                  <a:pt x="5685693" y="2565032"/>
                </a:cubicBezTo>
                <a:cubicBezTo>
                  <a:pt x="5682836" y="2580135"/>
                  <a:pt x="5687599" y="2597005"/>
                  <a:pt x="5689313" y="2613089"/>
                </a:cubicBezTo>
                <a:cubicBezTo>
                  <a:pt x="5693885" y="2651534"/>
                  <a:pt x="5698839" y="2689979"/>
                  <a:pt x="5703219" y="2728621"/>
                </a:cubicBezTo>
                <a:cubicBezTo>
                  <a:pt x="5705887" y="2752748"/>
                  <a:pt x="5707411" y="2777071"/>
                  <a:pt x="5710077" y="2801198"/>
                </a:cubicBezTo>
                <a:cubicBezTo>
                  <a:pt x="5713317" y="2829050"/>
                  <a:pt x="5718270" y="2856707"/>
                  <a:pt x="5720938" y="2884562"/>
                </a:cubicBezTo>
                <a:cubicBezTo>
                  <a:pt x="5723986" y="2916337"/>
                  <a:pt x="5724556" y="2948310"/>
                  <a:pt x="5727796" y="2980086"/>
                </a:cubicBezTo>
                <a:cubicBezTo>
                  <a:pt x="5734082" y="3038149"/>
                  <a:pt x="5741512" y="3096013"/>
                  <a:pt x="5748561" y="3154072"/>
                </a:cubicBezTo>
                <a:cubicBezTo>
                  <a:pt x="5755419" y="3210368"/>
                  <a:pt x="5761515" y="3266664"/>
                  <a:pt x="5770087" y="3322567"/>
                </a:cubicBezTo>
                <a:lnTo>
                  <a:pt x="5772929" y="3333749"/>
                </a:lnTo>
                <a:lnTo>
                  <a:pt x="0" y="3333749"/>
                </a:lnTo>
                <a:close/>
              </a:path>
            </a:pathLst>
          </a:custGeom>
          <a:noFill/>
          <a:extLst>
            <a:ext uri="{909E8E84-426E-40DD-AFC4-6F175D3DCCD1}">
              <a14:hiddenFill xmlns:a14="http://schemas.microsoft.com/office/drawing/2010/main">
                <a:solidFill>
                  <a:srgbClr val="FFFFFF"/>
                </a:solidFill>
              </a14:hiddenFill>
            </a:ext>
          </a:extLst>
        </p:spPr>
      </p:pic>
      <p:sp>
        <p:nvSpPr>
          <p:cNvPr id="75" name="Freeform: Shape 74">
            <a:extLst>
              <a:ext uri="{FF2B5EF4-FFF2-40B4-BE49-F238E27FC236}">
                <a16:creationId xmlns:a16="http://schemas.microsoft.com/office/drawing/2014/main" id="{06EE00CB-BDE3-434E-81A3-3A5045FA6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658642" y="0"/>
            <a:ext cx="874715" cy="6858001"/>
          </a:xfrm>
          <a:custGeom>
            <a:avLst/>
            <a:gdLst>
              <a:gd name="connsiteX0" fmla="*/ 669467 w 874715"/>
              <a:gd name="connsiteY0" fmla="*/ 3720275 h 6858001"/>
              <a:gd name="connsiteX1" fmla="*/ 710453 w 874715"/>
              <a:gd name="connsiteY1" fmla="*/ 3726292 h 6858001"/>
              <a:gd name="connsiteX2" fmla="*/ 710455 w 874715"/>
              <a:gd name="connsiteY2" fmla="*/ 3726292 h 6858001"/>
              <a:gd name="connsiteX3" fmla="*/ 669465 w 874715"/>
              <a:gd name="connsiteY3" fmla="*/ 3720275 h 6858001"/>
              <a:gd name="connsiteX4" fmla="*/ 834223 w 874715"/>
              <a:gd name="connsiteY4" fmla="*/ 3333751 h 6858001"/>
              <a:gd name="connsiteX5" fmla="*/ 446757 w 874715"/>
              <a:gd name="connsiteY5" fmla="*/ 3333751 h 6858001"/>
              <a:gd name="connsiteX6" fmla="*/ 441229 w 874715"/>
              <a:gd name="connsiteY6" fmla="*/ 3376550 h 6858001"/>
              <a:gd name="connsiteX7" fmla="*/ 437178 w 874715"/>
              <a:gd name="connsiteY7" fmla="*/ 3407910 h 6858001"/>
              <a:gd name="connsiteX8" fmla="*/ 435790 w 874715"/>
              <a:gd name="connsiteY8" fmla="*/ 3491262 h 6858001"/>
              <a:gd name="connsiteX9" fmla="*/ 429384 w 874715"/>
              <a:gd name="connsiteY9" fmla="*/ 3520658 h 6858001"/>
              <a:gd name="connsiteX10" fmla="*/ 427332 w 874715"/>
              <a:gd name="connsiteY10" fmla="*/ 3524252 h 6858001"/>
              <a:gd name="connsiteX11" fmla="*/ 427331 w 874715"/>
              <a:gd name="connsiteY11" fmla="*/ 3524252 h 6858001"/>
              <a:gd name="connsiteX12" fmla="*/ 413690 w 874715"/>
              <a:gd name="connsiteY12" fmla="*/ 3548145 h 6858001"/>
              <a:gd name="connsiteX13" fmla="*/ 408166 w 874715"/>
              <a:gd name="connsiteY13" fmla="*/ 3612089 h 6858001"/>
              <a:gd name="connsiteX14" fmla="*/ 421692 w 874715"/>
              <a:gd name="connsiteY14" fmla="*/ 3636610 h 6858001"/>
              <a:gd name="connsiteX15" fmla="*/ 445933 w 874715"/>
              <a:gd name="connsiteY15" fmla="*/ 3687609 h 6858001"/>
              <a:gd name="connsiteX16" fmla="*/ 443241 w 874715"/>
              <a:gd name="connsiteY16" fmla="*/ 3725049 h 6858001"/>
              <a:gd name="connsiteX17" fmla="*/ 455589 w 874715"/>
              <a:gd name="connsiteY17" fmla="*/ 3723372 h 6858001"/>
              <a:gd name="connsiteX18" fmla="*/ 544787 w 874715"/>
              <a:gd name="connsiteY18" fmla="*/ 3712739 h 6858001"/>
              <a:gd name="connsiteX19" fmla="*/ 544802 w 874715"/>
              <a:gd name="connsiteY19" fmla="*/ 3712740 h 6858001"/>
              <a:gd name="connsiteX20" fmla="*/ 544786 w 874715"/>
              <a:gd name="connsiteY20" fmla="*/ 3712740 h 6858001"/>
              <a:gd name="connsiteX21" fmla="*/ 455588 w 874715"/>
              <a:gd name="connsiteY21" fmla="*/ 3723373 h 6858001"/>
              <a:gd name="connsiteX22" fmla="*/ 443240 w 874715"/>
              <a:gd name="connsiteY22" fmla="*/ 3725050 h 6858001"/>
              <a:gd name="connsiteX23" fmla="*/ 441884 w 874715"/>
              <a:gd name="connsiteY23" fmla="*/ 3743904 h 6858001"/>
              <a:gd name="connsiteX24" fmla="*/ 442266 w 874715"/>
              <a:gd name="connsiteY24" fmla="*/ 3764306 h 6858001"/>
              <a:gd name="connsiteX25" fmla="*/ 433692 w 874715"/>
              <a:gd name="connsiteY25" fmla="*/ 3834135 h 6858001"/>
              <a:gd name="connsiteX26" fmla="*/ 428740 w 874715"/>
              <a:gd name="connsiteY26" fmla="*/ 3898864 h 6858001"/>
              <a:gd name="connsiteX27" fmla="*/ 444932 w 874715"/>
              <a:gd name="connsiteY27" fmla="*/ 4062061 h 6858001"/>
              <a:gd name="connsiteX28" fmla="*/ 441122 w 874715"/>
              <a:gd name="connsiteY28" fmla="*/ 4187207 h 6858001"/>
              <a:gd name="connsiteX29" fmla="*/ 444932 w 874715"/>
              <a:gd name="connsiteY29" fmla="*/ 4244874 h 6858001"/>
              <a:gd name="connsiteX30" fmla="*/ 450648 w 874715"/>
              <a:gd name="connsiteY30" fmla="*/ 4277434 h 6858001"/>
              <a:gd name="connsiteX31" fmla="*/ 490464 w 874715"/>
              <a:gd name="connsiteY31" fmla="*/ 4351188 h 6858001"/>
              <a:gd name="connsiteX32" fmla="*/ 499418 w 874715"/>
              <a:gd name="connsiteY32" fmla="*/ 4391596 h 6858001"/>
              <a:gd name="connsiteX33" fmla="*/ 498656 w 874715"/>
              <a:gd name="connsiteY33" fmla="*/ 4513209 h 6858001"/>
              <a:gd name="connsiteX34" fmla="*/ 438646 w 874715"/>
              <a:gd name="connsiteY34" fmla="*/ 4695629 h 6858001"/>
              <a:gd name="connsiteX35" fmla="*/ 430644 w 874715"/>
              <a:gd name="connsiteY35" fmla="*/ 4714658 h 6858001"/>
              <a:gd name="connsiteX36" fmla="*/ 420737 w 874715"/>
              <a:gd name="connsiteY36" fmla="*/ 4807436 h 6858001"/>
              <a:gd name="connsiteX37" fmla="*/ 434264 w 874715"/>
              <a:gd name="connsiteY37" fmla="*/ 4870400 h 6858001"/>
              <a:gd name="connsiteX38" fmla="*/ 462269 w 874715"/>
              <a:gd name="connsiteY38" fmla="*/ 4956119 h 6858001"/>
              <a:gd name="connsiteX39" fmla="*/ 485701 w 874715"/>
              <a:gd name="connsiteY39" fmla="*/ 5033207 h 6858001"/>
              <a:gd name="connsiteX40" fmla="*/ 512180 w 874715"/>
              <a:gd name="connsiteY40" fmla="*/ 5089305 h 6858001"/>
              <a:gd name="connsiteX41" fmla="*/ 531613 w 874715"/>
              <a:gd name="connsiteY41" fmla="*/ 5217589 h 6858001"/>
              <a:gd name="connsiteX42" fmla="*/ 534851 w 874715"/>
              <a:gd name="connsiteY42" fmla="*/ 5230926 h 6858001"/>
              <a:gd name="connsiteX43" fmla="*/ 511228 w 874715"/>
              <a:gd name="connsiteY43" fmla="*/ 5327433 h 6858001"/>
              <a:gd name="connsiteX44" fmla="*/ 487225 w 874715"/>
              <a:gd name="connsiteY44" fmla="*/ 5443357 h 6858001"/>
              <a:gd name="connsiteX45" fmla="*/ 495416 w 874715"/>
              <a:gd name="connsiteY45" fmla="*/ 5484746 h 6858001"/>
              <a:gd name="connsiteX46" fmla="*/ 507038 w 874715"/>
              <a:gd name="connsiteY46" fmla="*/ 5541432 h 6858001"/>
              <a:gd name="connsiteX47" fmla="*/ 500942 w 874715"/>
              <a:gd name="connsiteY47" fmla="*/ 5594001 h 6858001"/>
              <a:gd name="connsiteX48" fmla="*/ 500370 w 874715"/>
              <a:gd name="connsiteY48" fmla="*/ 5625974 h 6858001"/>
              <a:gd name="connsiteX49" fmla="*/ 571618 w 874715"/>
              <a:gd name="connsiteY49" fmla="*/ 5771911 h 6858001"/>
              <a:gd name="connsiteX50" fmla="*/ 577524 w 874715"/>
              <a:gd name="connsiteY50" fmla="*/ 5808982 h 6858001"/>
              <a:gd name="connsiteX51" fmla="*/ 586289 w 874715"/>
              <a:gd name="connsiteY51" fmla="*/ 5829971 h 6858001"/>
              <a:gd name="connsiteX52" fmla="*/ 674684 w 874715"/>
              <a:gd name="connsiteY52" fmla="*/ 5956490 h 6858001"/>
              <a:gd name="connsiteX53" fmla="*/ 692590 w 874715"/>
              <a:gd name="connsiteY53" fmla="*/ 6010235 h 6858001"/>
              <a:gd name="connsiteX54" fmla="*/ 688970 w 874715"/>
              <a:gd name="connsiteY54" fmla="*/ 6069276 h 6858001"/>
              <a:gd name="connsiteX55" fmla="*/ 682494 w 874715"/>
              <a:gd name="connsiteY55" fmla="*/ 6103407 h 6858001"/>
              <a:gd name="connsiteX56" fmla="*/ 626294 w 874715"/>
              <a:gd name="connsiteY56" fmla="*/ 6188144 h 6858001"/>
              <a:gd name="connsiteX57" fmla="*/ 628200 w 874715"/>
              <a:gd name="connsiteY57" fmla="*/ 6236396 h 6858001"/>
              <a:gd name="connsiteX58" fmla="*/ 666871 w 874715"/>
              <a:gd name="connsiteY58" fmla="*/ 6311718 h 6858001"/>
              <a:gd name="connsiteX59" fmla="*/ 684208 w 874715"/>
              <a:gd name="connsiteY59" fmla="*/ 6448435 h 6858001"/>
              <a:gd name="connsiteX60" fmla="*/ 630104 w 874715"/>
              <a:gd name="connsiteY60" fmla="*/ 6517873 h 6858001"/>
              <a:gd name="connsiteX61" fmla="*/ 578096 w 874715"/>
              <a:gd name="connsiteY61" fmla="*/ 6553767 h 6858001"/>
              <a:gd name="connsiteX62" fmla="*/ 517706 w 874715"/>
              <a:gd name="connsiteY62" fmla="*/ 6657533 h 6858001"/>
              <a:gd name="connsiteX63" fmla="*/ 540185 w 874715"/>
              <a:gd name="connsiteY63" fmla="*/ 6682250 h 6858001"/>
              <a:gd name="connsiteX64" fmla="*/ 549712 w 874715"/>
              <a:gd name="connsiteY64" fmla="*/ 6758356 h 6858001"/>
              <a:gd name="connsiteX65" fmla="*/ 548950 w 874715"/>
              <a:gd name="connsiteY65" fmla="*/ 6840738 h 6858001"/>
              <a:gd name="connsiteX66" fmla="*/ 556149 w 874715"/>
              <a:gd name="connsiteY66" fmla="*/ 6858001 h 6858001"/>
              <a:gd name="connsiteX67" fmla="*/ 760427 w 874715"/>
              <a:gd name="connsiteY67" fmla="*/ 6858001 h 6858001"/>
              <a:gd name="connsiteX68" fmla="*/ 763269 w 874715"/>
              <a:gd name="connsiteY68" fmla="*/ 6846819 h 6858001"/>
              <a:gd name="connsiteX69" fmla="*/ 784795 w 874715"/>
              <a:gd name="connsiteY69" fmla="*/ 6678324 h 6858001"/>
              <a:gd name="connsiteX70" fmla="*/ 805560 w 874715"/>
              <a:gd name="connsiteY70" fmla="*/ 6504338 h 6858001"/>
              <a:gd name="connsiteX71" fmla="*/ 812418 w 874715"/>
              <a:gd name="connsiteY71" fmla="*/ 6408814 h 6858001"/>
              <a:gd name="connsiteX72" fmla="*/ 823279 w 874715"/>
              <a:gd name="connsiteY72" fmla="*/ 6325450 h 6858001"/>
              <a:gd name="connsiteX73" fmla="*/ 830137 w 874715"/>
              <a:gd name="connsiteY73" fmla="*/ 6252873 h 6858001"/>
              <a:gd name="connsiteX74" fmla="*/ 844043 w 874715"/>
              <a:gd name="connsiteY74" fmla="*/ 6137341 h 6858001"/>
              <a:gd name="connsiteX75" fmla="*/ 847663 w 874715"/>
              <a:gd name="connsiteY75" fmla="*/ 6089284 h 6858001"/>
              <a:gd name="connsiteX76" fmla="*/ 847471 w 874715"/>
              <a:gd name="connsiteY76" fmla="*/ 5975908 h 6858001"/>
              <a:gd name="connsiteX77" fmla="*/ 845567 w 874715"/>
              <a:gd name="connsiteY77" fmla="*/ 5936481 h 6858001"/>
              <a:gd name="connsiteX78" fmla="*/ 821945 w 874715"/>
              <a:gd name="connsiteY78" fmla="*/ 5860571 h 6858001"/>
              <a:gd name="connsiteX79" fmla="*/ 820231 w 874715"/>
              <a:gd name="connsiteY79" fmla="*/ 5851549 h 6858001"/>
              <a:gd name="connsiteX80" fmla="*/ 810894 w 874715"/>
              <a:gd name="connsiteY80" fmla="*/ 5801726 h 6858001"/>
              <a:gd name="connsiteX81" fmla="*/ 807846 w 874715"/>
              <a:gd name="connsiteY81" fmla="*/ 5774460 h 6858001"/>
              <a:gd name="connsiteX82" fmla="*/ 788415 w 874715"/>
              <a:gd name="connsiteY82" fmla="*/ 5670892 h 6858001"/>
              <a:gd name="connsiteX83" fmla="*/ 779271 w 874715"/>
              <a:gd name="connsiteY83" fmla="*/ 5611265 h 6858001"/>
              <a:gd name="connsiteX84" fmla="*/ 780605 w 874715"/>
              <a:gd name="connsiteY84" fmla="*/ 5563010 h 6858001"/>
              <a:gd name="connsiteX85" fmla="*/ 782319 w 874715"/>
              <a:gd name="connsiteY85" fmla="*/ 5478272 h 6858001"/>
              <a:gd name="connsiteX86" fmla="*/ 786701 w 874715"/>
              <a:gd name="connsiteY86" fmla="*/ 5451203 h 6858001"/>
              <a:gd name="connsiteX87" fmla="*/ 774127 w 874715"/>
              <a:gd name="connsiteY87" fmla="*/ 5328805 h 6858001"/>
              <a:gd name="connsiteX88" fmla="*/ 773175 w 874715"/>
              <a:gd name="connsiteY88" fmla="*/ 5258975 h 6858001"/>
              <a:gd name="connsiteX89" fmla="*/ 757552 w 874715"/>
              <a:gd name="connsiteY89" fmla="*/ 5180319 h 6858001"/>
              <a:gd name="connsiteX90" fmla="*/ 758314 w 874715"/>
              <a:gd name="connsiteY90" fmla="*/ 5157370 h 6858001"/>
              <a:gd name="connsiteX91" fmla="*/ 759649 w 874715"/>
              <a:gd name="connsiteY91" fmla="*/ 5131673 h 6858001"/>
              <a:gd name="connsiteX92" fmla="*/ 760793 w 874715"/>
              <a:gd name="connsiteY92" fmla="*/ 5052820 h 6858001"/>
              <a:gd name="connsiteX93" fmla="*/ 766507 w 874715"/>
              <a:gd name="connsiteY93" fmla="*/ 5004959 h 6858001"/>
              <a:gd name="connsiteX94" fmla="*/ 763079 w 874715"/>
              <a:gd name="connsiteY94" fmla="*/ 4913751 h 6858001"/>
              <a:gd name="connsiteX95" fmla="*/ 768031 w 874715"/>
              <a:gd name="connsiteY95" fmla="*/ 4880011 h 6858001"/>
              <a:gd name="connsiteX96" fmla="*/ 768603 w 874715"/>
              <a:gd name="connsiteY96" fmla="*/ 4794687 h 6858001"/>
              <a:gd name="connsiteX97" fmla="*/ 765745 w 874715"/>
              <a:gd name="connsiteY97" fmla="*/ 4718187 h 6858001"/>
              <a:gd name="connsiteX98" fmla="*/ 767269 w 874715"/>
              <a:gd name="connsiteY98" fmla="*/ 4644434 h 6858001"/>
              <a:gd name="connsiteX99" fmla="*/ 773555 w 874715"/>
              <a:gd name="connsiteY99" fmla="*/ 4591670 h 6858001"/>
              <a:gd name="connsiteX100" fmla="*/ 777365 w 874715"/>
              <a:gd name="connsiteY100" fmla="*/ 4534394 h 6858001"/>
              <a:gd name="connsiteX101" fmla="*/ 800036 w 874715"/>
              <a:gd name="connsiteY101" fmla="*/ 4376493 h 6858001"/>
              <a:gd name="connsiteX102" fmla="*/ 794512 w 874715"/>
              <a:gd name="connsiteY102" fmla="*/ 4347267 h 6858001"/>
              <a:gd name="connsiteX103" fmla="*/ 789368 w 874715"/>
              <a:gd name="connsiteY103" fmla="*/ 4181322 h 6858001"/>
              <a:gd name="connsiteX104" fmla="*/ 789750 w 874715"/>
              <a:gd name="connsiteY104" fmla="*/ 4145230 h 6858001"/>
              <a:gd name="connsiteX105" fmla="*/ 767269 w 874715"/>
              <a:gd name="connsiteY105" fmla="*/ 4048330 h 6858001"/>
              <a:gd name="connsiteX106" fmla="*/ 802894 w 874715"/>
              <a:gd name="connsiteY106" fmla="*/ 3898864 h 6858001"/>
              <a:gd name="connsiteX107" fmla="*/ 847471 w 874715"/>
              <a:gd name="connsiteY107" fmla="*/ 3759007 h 6858001"/>
              <a:gd name="connsiteX108" fmla="*/ 848163 w 874715"/>
              <a:gd name="connsiteY108" fmla="*/ 3756136 h 6858001"/>
              <a:gd name="connsiteX109" fmla="*/ 819543 w 874715"/>
              <a:gd name="connsiteY109" fmla="*/ 3748731 h 6858001"/>
              <a:gd name="connsiteX110" fmla="*/ 819313 w 874715"/>
              <a:gd name="connsiteY110" fmla="*/ 3748682 h 6858001"/>
              <a:gd name="connsiteX111" fmla="*/ 819544 w 874715"/>
              <a:gd name="connsiteY111" fmla="*/ 3748730 h 6858001"/>
              <a:gd name="connsiteX112" fmla="*/ 848164 w 874715"/>
              <a:gd name="connsiteY112" fmla="*/ 3756135 h 6858001"/>
              <a:gd name="connsiteX113" fmla="*/ 849545 w 874715"/>
              <a:gd name="connsiteY113" fmla="*/ 3750401 h 6858001"/>
              <a:gd name="connsiteX114" fmla="*/ 853189 w 874715"/>
              <a:gd name="connsiteY114" fmla="*/ 3741353 h 6858001"/>
              <a:gd name="connsiteX115" fmla="*/ 862905 w 874715"/>
              <a:gd name="connsiteY115" fmla="*/ 3691138 h 6858001"/>
              <a:gd name="connsiteX116" fmla="*/ 866333 w 874715"/>
              <a:gd name="connsiteY116" fmla="*/ 3628959 h 6858001"/>
              <a:gd name="connsiteX117" fmla="*/ 874715 w 874715"/>
              <a:gd name="connsiteY117" fmla="*/ 3550106 h 6858001"/>
              <a:gd name="connsiteX118" fmla="*/ 871487 w 874715"/>
              <a:gd name="connsiteY118" fmla="*/ 3524252 h 6858001"/>
              <a:gd name="connsiteX119" fmla="*/ 871488 w 874715"/>
              <a:gd name="connsiteY119" fmla="*/ 3524252 h 6858001"/>
              <a:gd name="connsiteX120" fmla="*/ 870763 w 874715"/>
              <a:gd name="connsiteY120" fmla="*/ 3518451 h 6858001"/>
              <a:gd name="connsiteX121" fmla="*/ 864238 w 874715"/>
              <a:gd name="connsiteY121" fmla="*/ 3486946 h 6858001"/>
              <a:gd name="connsiteX122" fmla="*/ 848618 w 874715"/>
              <a:gd name="connsiteY122" fmla="*/ 3398677 h 6858001"/>
              <a:gd name="connsiteX123" fmla="*/ 837595 w 874715"/>
              <a:gd name="connsiteY123" fmla="*/ 3365728 h 6858001"/>
              <a:gd name="connsiteX124" fmla="*/ 834829 w 874715"/>
              <a:gd name="connsiteY124" fmla="*/ 3357461 h 6858001"/>
              <a:gd name="connsiteX125" fmla="*/ 513783 w 874715"/>
              <a:gd name="connsiteY125" fmla="*/ 0 h 6858001"/>
              <a:gd name="connsiteX126" fmla="*/ 72334 w 874715"/>
              <a:gd name="connsiteY126" fmla="*/ 0 h 6858001"/>
              <a:gd name="connsiteX127" fmla="*/ 75447 w 874715"/>
              <a:gd name="connsiteY127" fmla="*/ 27991 h 6858001"/>
              <a:gd name="connsiteX128" fmla="*/ 88115 w 874715"/>
              <a:gd name="connsiteY128" fmla="*/ 134133 h 6858001"/>
              <a:gd name="connsiteX129" fmla="*/ 62778 w 874715"/>
              <a:gd name="connsiteY129" fmla="*/ 221224 h 6858001"/>
              <a:gd name="connsiteX130" fmla="*/ 62206 w 874715"/>
              <a:gd name="connsiteY130" fmla="*/ 247312 h 6858001"/>
              <a:gd name="connsiteX131" fmla="*/ 72113 w 874715"/>
              <a:gd name="connsiteY131" fmla="*/ 305764 h 6858001"/>
              <a:gd name="connsiteX132" fmla="*/ 65445 w 874715"/>
              <a:gd name="connsiteY132" fmla="*/ 426397 h 6858001"/>
              <a:gd name="connsiteX133" fmla="*/ 55348 w 874715"/>
              <a:gd name="connsiteY133" fmla="*/ 470924 h 6858001"/>
              <a:gd name="connsiteX134" fmla="*/ 48870 w 874715"/>
              <a:gd name="connsiteY134" fmla="*/ 495638 h 6858001"/>
              <a:gd name="connsiteX135" fmla="*/ 30963 w 874715"/>
              <a:gd name="connsiteY135" fmla="*/ 622548 h 6858001"/>
              <a:gd name="connsiteX136" fmla="*/ 11723 w 874715"/>
              <a:gd name="connsiteY136" fmla="*/ 679040 h 6858001"/>
              <a:gd name="connsiteX137" fmla="*/ 8865 w 874715"/>
              <a:gd name="connsiteY137" fmla="*/ 694341 h 6858001"/>
              <a:gd name="connsiteX138" fmla="*/ 16865 w 874715"/>
              <a:gd name="connsiteY138" fmla="*/ 778095 h 6858001"/>
              <a:gd name="connsiteX139" fmla="*/ 47918 w 874715"/>
              <a:gd name="connsiteY139" fmla="*/ 840866 h 6858001"/>
              <a:gd name="connsiteX140" fmla="*/ 58396 w 874715"/>
              <a:gd name="connsiteY140" fmla="*/ 853028 h 6858001"/>
              <a:gd name="connsiteX141" fmla="*/ 54776 w 874715"/>
              <a:gd name="connsiteY141" fmla="*/ 1027995 h 6858001"/>
              <a:gd name="connsiteX142" fmla="*/ 50394 w 874715"/>
              <a:gd name="connsiteY142" fmla="*/ 1054866 h 6858001"/>
              <a:gd name="connsiteX143" fmla="*/ 68683 w 874715"/>
              <a:gd name="connsiteY143" fmla="*/ 1184720 h 6858001"/>
              <a:gd name="connsiteX144" fmla="*/ 72303 w 874715"/>
              <a:gd name="connsiteY144" fmla="*/ 1222576 h 6858001"/>
              <a:gd name="connsiteX145" fmla="*/ 88687 w 874715"/>
              <a:gd name="connsiteY145" fmla="*/ 1358313 h 6858001"/>
              <a:gd name="connsiteX146" fmla="*/ 73447 w 874715"/>
              <a:gd name="connsiteY146" fmla="*/ 1377535 h 6858001"/>
              <a:gd name="connsiteX147" fmla="*/ 35153 w 874715"/>
              <a:gd name="connsiteY147" fmla="*/ 1432851 h 6858001"/>
              <a:gd name="connsiteX148" fmla="*/ 1244 w 874715"/>
              <a:gd name="connsiteY148" fmla="*/ 1541910 h 6858001"/>
              <a:gd name="connsiteX149" fmla="*/ 3149 w 874715"/>
              <a:gd name="connsiteY149" fmla="*/ 1571529 h 6858001"/>
              <a:gd name="connsiteX150" fmla="*/ 59730 w 874715"/>
              <a:gd name="connsiteY150" fmla="*/ 1646459 h 6858001"/>
              <a:gd name="connsiteX151" fmla="*/ 82399 w 874715"/>
              <a:gd name="connsiteY151" fmla="*/ 1682944 h 6858001"/>
              <a:gd name="connsiteX152" fmla="*/ 124120 w 874715"/>
              <a:gd name="connsiteY152" fmla="*/ 1786511 h 6858001"/>
              <a:gd name="connsiteX153" fmla="*/ 131741 w 874715"/>
              <a:gd name="connsiteY153" fmla="*/ 1795142 h 6858001"/>
              <a:gd name="connsiteX154" fmla="*/ 222232 w 874715"/>
              <a:gd name="connsiteY154" fmla="*/ 1871640 h 6858001"/>
              <a:gd name="connsiteX155" fmla="*/ 237662 w 874715"/>
              <a:gd name="connsiteY155" fmla="*/ 1888901 h 6858001"/>
              <a:gd name="connsiteX156" fmla="*/ 261667 w 874715"/>
              <a:gd name="connsiteY156" fmla="*/ 1909694 h 6858001"/>
              <a:gd name="connsiteX157" fmla="*/ 308150 w 874715"/>
              <a:gd name="connsiteY157" fmla="*/ 1974618 h 6858001"/>
              <a:gd name="connsiteX158" fmla="*/ 323009 w 874715"/>
              <a:gd name="connsiteY158" fmla="*/ 2055042 h 6858001"/>
              <a:gd name="connsiteX159" fmla="*/ 345680 w 874715"/>
              <a:gd name="connsiteY159" fmla="*/ 2152137 h 6858001"/>
              <a:gd name="connsiteX160" fmla="*/ 360920 w 874715"/>
              <a:gd name="connsiteY160" fmla="*/ 2192740 h 6858001"/>
              <a:gd name="connsiteX161" fmla="*/ 389877 w 874715"/>
              <a:gd name="connsiteY161" fmla="*/ 2301603 h 6858001"/>
              <a:gd name="connsiteX162" fmla="*/ 414262 w 874715"/>
              <a:gd name="connsiteY162" fmla="*/ 2379279 h 6858001"/>
              <a:gd name="connsiteX163" fmla="*/ 428551 w 874715"/>
              <a:gd name="connsiteY163" fmla="*/ 2491281 h 6858001"/>
              <a:gd name="connsiteX164" fmla="*/ 429121 w 874715"/>
              <a:gd name="connsiteY164" fmla="*/ 2545615 h 6858001"/>
              <a:gd name="connsiteX165" fmla="*/ 502275 w 874715"/>
              <a:gd name="connsiteY165" fmla="*/ 2645455 h 6858001"/>
              <a:gd name="connsiteX166" fmla="*/ 550665 w 874715"/>
              <a:gd name="connsiteY166" fmla="*/ 2725094 h 6858001"/>
              <a:gd name="connsiteX167" fmla="*/ 527232 w 874715"/>
              <a:gd name="connsiteY167" fmla="*/ 2808850 h 6858001"/>
              <a:gd name="connsiteX168" fmla="*/ 505133 w 874715"/>
              <a:gd name="connsiteY168" fmla="*/ 2831604 h 6858001"/>
              <a:gd name="connsiteX169" fmla="*/ 484178 w 874715"/>
              <a:gd name="connsiteY169" fmla="*/ 2968910 h 6858001"/>
              <a:gd name="connsiteX170" fmla="*/ 483416 w 874715"/>
              <a:gd name="connsiteY170" fmla="*/ 3165061 h 6858001"/>
              <a:gd name="connsiteX171" fmla="*/ 447744 w 874715"/>
              <a:gd name="connsiteY171" fmla="*/ 3326101 h 6858001"/>
              <a:gd name="connsiteX172" fmla="*/ 446756 w 874715"/>
              <a:gd name="connsiteY172" fmla="*/ 3333750 h 6858001"/>
              <a:gd name="connsiteX173" fmla="*/ 834222 w 874715"/>
              <a:gd name="connsiteY173" fmla="*/ 3333750 h 6858001"/>
              <a:gd name="connsiteX174" fmla="*/ 833756 w 874715"/>
              <a:gd name="connsiteY174" fmla="*/ 3315508 h 6858001"/>
              <a:gd name="connsiteX175" fmla="*/ 851283 w 874715"/>
              <a:gd name="connsiteY175" fmla="*/ 3289224 h 6858001"/>
              <a:gd name="connsiteX176" fmla="*/ 866523 w 874715"/>
              <a:gd name="connsiteY176" fmla="*/ 3248621 h 6858001"/>
              <a:gd name="connsiteX177" fmla="*/ 848234 w 874715"/>
              <a:gd name="connsiteY177" fmla="*/ 3203506 h 6858001"/>
              <a:gd name="connsiteX178" fmla="*/ 810325 w 874715"/>
              <a:gd name="connsiteY178" fmla="*/ 3097977 h 6858001"/>
              <a:gd name="connsiteX179" fmla="*/ 808609 w 874715"/>
              <a:gd name="connsiteY179" fmla="*/ 3031285 h 6858001"/>
              <a:gd name="connsiteX180" fmla="*/ 792417 w 874715"/>
              <a:gd name="connsiteY180" fmla="*/ 2886329 h 6858001"/>
              <a:gd name="connsiteX181" fmla="*/ 769366 w 874715"/>
              <a:gd name="connsiteY181" fmla="*/ 2791590 h 6858001"/>
              <a:gd name="connsiteX182" fmla="*/ 743267 w 874715"/>
              <a:gd name="connsiteY182" fmla="*/ 2723527 h 6858001"/>
              <a:gd name="connsiteX183" fmla="*/ 709166 w 874715"/>
              <a:gd name="connsiteY183" fmla="*/ 2626038 h 6858001"/>
              <a:gd name="connsiteX184" fmla="*/ 691449 w 874715"/>
              <a:gd name="connsiteY184" fmla="*/ 2528158 h 6858001"/>
              <a:gd name="connsiteX185" fmla="*/ 669159 w 874715"/>
              <a:gd name="connsiteY185" fmla="*/ 2457348 h 6858001"/>
              <a:gd name="connsiteX186" fmla="*/ 653918 w 874715"/>
              <a:gd name="connsiteY186" fmla="*/ 2370844 h 6858001"/>
              <a:gd name="connsiteX187" fmla="*/ 653348 w 874715"/>
              <a:gd name="connsiteY187" fmla="*/ 2298269 h 6858001"/>
              <a:gd name="connsiteX188" fmla="*/ 656014 w 874715"/>
              <a:gd name="connsiteY188" fmla="*/ 2184501 h 6858001"/>
              <a:gd name="connsiteX189" fmla="*/ 609913 w 874715"/>
              <a:gd name="connsiteY189" fmla="*/ 2045235 h 6858001"/>
              <a:gd name="connsiteX190" fmla="*/ 599624 w 874715"/>
              <a:gd name="connsiteY190" fmla="*/ 1988939 h 6858001"/>
              <a:gd name="connsiteX191" fmla="*/ 594862 w 874715"/>
              <a:gd name="connsiteY191" fmla="*/ 1935977 h 6858001"/>
              <a:gd name="connsiteX192" fmla="*/ 564191 w 874715"/>
              <a:gd name="connsiteY192" fmla="*/ 1823583 h 6858001"/>
              <a:gd name="connsiteX193" fmla="*/ 554093 w 874715"/>
              <a:gd name="connsiteY193" fmla="*/ 1777881 h 6858001"/>
              <a:gd name="connsiteX194" fmla="*/ 554285 w 874715"/>
              <a:gd name="connsiteY194" fmla="*/ 1713934 h 6858001"/>
              <a:gd name="connsiteX195" fmla="*/ 540186 w 874715"/>
              <a:gd name="connsiteY195" fmla="*/ 1597617 h 6858001"/>
              <a:gd name="connsiteX196" fmla="*/ 499037 w 874715"/>
              <a:gd name="connsiteY196" fmla="*/ 1481495 h 6858001"/>
              <a:gd name="connsiteX197" fmla="*/ 503037 w 874715"/>
              <a:gd name="connsiteY197" fmla="*/ 1432262 h 6858001"/>
              <a:gd name="connsiteX198" fmla="*/ 502085 w 874715"/>
              <a:gd name="connsiteY198" fmla="*/ 1414609 h 6858001"/>
              <a:gd name="connsiteX199" fmla="*/ 479414 w 874715"/>
              <a:gd name="connsiteY199" fmla="*/ 1255923 h 6858001"/>
              <a:gd name="connsiteX200" fmla="*/ 476938 w 874715"/>
              <a:gd name="connsiteY200" fmla="*/ 1240034 h 6858001"/>
              <a:gd name="connsiteX201" fmla="*/ 456745 w 874715"/>
              <a:gd name="connsiteY201" fmla="*/ 1165498 h 6858001"/>
              <a:gd name="connsiteX202" fmla="*/ 444171 w 874715"/>
              <a:gd name="connsiteY202" fmla="*/ 977582 h 6858001"/>
              <a:gd name="connsiteX203" fmla="*/ 442647 w 874715"/>
              <a:gd name="connsiteY203" fmla="*/ 966011 h 6858001"/>
              <a:gd name="connsiteX204" fmla="*/ 452743 w 874715"/>
              <a:gd name="connsiteY204" fmla="*/ 903045 h 6858001"/>
              <a:gd name="connsiteX205" fmla="*/ 467032 w 874715"/>
              <a:gd name="connsiteY205" fmla="*/ 871859 h 6858001"/>
              <a:gd name="connsiteX206" fmla="*/ 481892 w 874715"/>
              <a:gd name="connsiteY206" fmla="*/ 823213 h 6858001"/>
              <a:gd name="connsiteX207" fmla="*/ 487416 w 874715"/>
              <a:gd name="connsiteY207" fmla="*/ 773781 h 6858001"/>
              <a:gd name="connsiteX208" fmla="*/ 464936 w 874715"/>
              <a:gd name="connsiteY208" fmla="*/ 690809 h 6858001"/>
              <a:gd name="connsiteX209" fmla="*/ 462650 w 874715"/>
              <a:gd name="connsiteY209" fmla="*/ 660603 h 6858001"/>
              <a:gd name="connsiteX210" fmla="*/ 451791 w 874715"/>
              <a:gd name="connsiteY210" fmla="*/ 593322 h 6858001"/>
              <a:gd name="connsiteX211" fmla="*/ 452553 w 874715"/>
              <a:gd name="connsiteY211" fmla="*/ 534478 h 6858001"/>
              <a:gd name="connsiteX212" fmla="*/ 469890 w 874715"/>
              <a:gd name="connsiteY212" fmla="*/ 487205 h 6858001"/>
              <a:gd name="connsiteX213" fmla="*/ 473318 w 874715"/>
              <a:gd name="connsiteY213" fmla="*/ 418552 h 6858001"/>
              <a:gd name="connsiteX214" fmla="*/ 460746 w 874715"/>
              <a:gd name="connsiteY214" fmla="*/ 374220 h 6858001"/>
              <a:gd name="connsiteX215" fmla="*/ 459032 w 874715"/>
              <a:gd name="connsiteY215" fmla="*/ 365198 h 6858001"/>
              <a:gd name="connsiteX216" fmla="*/ 458267 w 874715"/>
              <a:gd name="connsiteY216" fmla="*/ 249272 h 6858001"/>
              <a:gd name="connsiteX217" fmla="*/ 496179 w 874715"/>
              <a:gd name="connsiteY217" fmla="*/ 104514 h 6858001"/>
              <a:gd name="connsiteX218" fmla="*/ 504181 w 874715"/>
              <a:gd name="connsiteY218" fmla="*/ 8058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874715" h="6858001">
                <a:moveTo>
                  <a:pt x="669467" y="3720275"/>
                </a:moveTo>
                <a:lnTo>
                  <a:pt x="710453" y="3726292"/>
                </a:lnTo>
                <a:lnTo>
                  <a:pt x="710455" y="3726292"/>
                </a:lnTo>
                <a:lnTo>
                  <a:pt x="669465" y="3720275"/>
                </a:lnTo>
                <a:close/>
                <a:moveTo>
                  <a:pt x="834223" y="3333751"/>
                </a:moveTo>
                <a:lnTo>
                  <a:pt x="446757" y="3333751"/>
                </a:lnTo>
                <a:lnTo>
                  <a:pt x="441229" y="3376550"/>
                </a:lnTo>
                <a:lnTo>
                  <a:pt x="437178" y="3407910"/>
                </a:lnTo>
                <a:cubicBezTo>
                  <a:pt x="435005" y="3435408"/>
                  <a:pt x="434362" y="3463164"/>
                  <a:pt x="435790" y="3491262"/>
                </a:cubicBezTo>
                <a:cubicBezTo>
                  <a:pt x="436266" y="3500578"/>
                  <a:pt x="433599" y="3510777"/>
                  <a:pt x="429384" y="3520658"/>
                </a:cubicBezTo>
                <a:lnTo>
                  <a:pt x="427332" y="3524252"/>
                </a:lnTo>
                <a:lnTo>
                  <a:pt x="427331" y="3524252"/>
                </a:lnTo>
                <a:lnTo>
                  <a:pt x="413690" y="3548145"/>
                </a:lnTo>
                <a:cubicBezTo>
                  <a:pt x="391973" y="3578940"/>
                  <a:pt x="390257" y="3577567"/>
                  <a:pt x="408166" y="3612089"/>
                </a:cubicBezTo>
                <a:cubicBezTo>
                  <a:pt x="412548" y="3620328"/>
                  <a:pt x="415214" y="3630528"/>
                  <a:pt x="421692" y="3636610"/>
                </a:cubicBezTo>
                <a:cubicBezTo>
                  <a:pt x="438171" y="3652106"/>
                  <a:pt x="444409" y="3669416"/>
                  <a:pt x="445933" y="3687609"/>
                </a:cubicBezTo>
                <a:lnTo>
                  <a:pt x="443241" y="3725049"/>
                </a:lnTo>
                <a:lnTo>
                  <a:pt x="455589" y="3723372"/>
                </a:lnTo>
                <a:cubicBezTo>
                  <a:pt x="485111" y="3719138"/>
                  <a:pt x="514678" y="3715144"/>
                  <a:pt x="544787" y="3712739"/>
                </a:cubicBezTo>
                <a:lnTo>
                  <a:pt x="544802" y="3712740"/>
                </a:lnTo>
                <a:lnTo>
                  <a:pt x="544786" y="3712740"/>
                </a:lnTo>
                <a:cubicBezTo>
                  <a:pt x="514677" y="3715145"/>
                  <a:pt x="485110" y="3719139"/>
                  <a:pt x="455588" y="3723373"/>
                </a:cubicBezTo>
                <a:lnTo>
                  <a:pt x="443240" y="3725050"/>
                </a:lnTo>
                <a:lnTo>
                  <a:pt x="441884" y="3743904"/>
                </a:lnTo>
                <a:cubicBezTo>
                  <a:pt x="440932" y="3750574"/>
                  <a:pt x="439598" y="3758615"/>
                  <a:pt x="442266" y="3764306"/>
                </a:cubicBezTo>
                <a:cubicBezTo>
                  <a:pt x="454266" y="3790000"/>
                  <a:pt x="450076" y="3811773"/>
                  <a:pt x="433692" y="3834135"/>
                </a:cubicBezTo>
                <a:cubicBezTo>
                  <a:pt x="419595" y="3853553"/>
                  <a:pt x="411213" y="3875915"/>
                  <a:pt x="428740" y="3898864"/>
                </a:cubicBezTo>
                <a:cubicBezTo>
                  <a:pt x="467603" y="3949864"/>
                  <a:pt x="469507" y="4004392"/>
                  <a:pt x="444932" y="4062061"/>
                </a:cubicBezTo>
                <a:cubicBezTo>
                  <a:pt x="427405" y="4103253"/>
                  <a:pt x="423405" y="4143856"/>
                  <a:pt x="441122" y="4187207"/>
                </a:cubicBezTo>
                <a:cubicBezTo>
                  <a:pt x="447980" y="4203880"/>
                  <a:pt x="443408" y="4225456"/>
                  <a:pt x="444932" y="4244874"/>
                </a:cubicBezTo>
                <a:cubicBezTo>
                  <a:pt x="445694" y="4255860"/>
                  <a:pt x="445884" y="4268022"/>
                  <a:pt x="450648" y="4277434"/>
                </a:cubicBezTo>
                <a:cubicBezTo>
                  <a:pt x="462841" y="4302544"/>
                  <a:pt x="478461" y="4325885"/>
                  <a:pt x="490464" y="4351188"/>
                </a:cubicBezTo>
                <a:cubicBezTo>
                  <a:pt x="496178" y="4363350"/>
                  <a:pt x="499226" y="4377865"/>
                  <a:pt x="499418" y="4391596"/>
                </a:cubicBezTo>
                <a:cubicBezTo>
                  <a:pt x="500370" y="4432199"/>
                  <a:pt x="500370" y="4472804"/>
                  <a:pt x="498656" y="4513209"/>
                </a:cubicBezTo>
                <a:cubicBezTo>
                  <a:pt x="495988" y="4579901"/>
                  <a:pt x="495416" y="4647572"/>
                  <a:pt x="438646" y="4695629"/>
                </a:cubicBezTo>
                <a:cubicBezTo>
                  <a:pt x="434074" y="4699554"/>
                  <a:pt x="431406" y="4707987"/>
                  <a:pt x="430644" y="4714658"/>
                </a:cubicBezTo>
                <a:cubicBezTo>
                  <a:pt x="427025" y="4745453"/>
                  <a:pt x="426643" y="4777033"/>
                  <a:pt x="420737" y="4807436"/>
                </a:cubicBezTo>
                <a:cubicBezTo>
                  <a:pt x="415975" y="4831758"/>
                  <a:pt x="417499" y="4851963"/>
                  <a:pt x="434264" y="4870400"/>
                </a:cubicBezTo>
                <a:cubicBezTo>
                  <a:pt x="456362" y="4894527"/>
                  <a:pt x="469317" y="4923950"/>
                  <a:pt x="462269" y="4956119"/>
                </a:cubicBezTo>
                <a:cubicBezTo>
                  <a:pt x="455410" y="4988286"/>
                  <a:pt x="470269" y="5009470"/>
                  <a:pt x="485701" y="5033207"/>
                </a:cubicBezTo>
                <a:cubicBezTo>
                  <a:pt x="496940" y="5050467"/>
                  <a:pt x="511038" y="5070083"/>
                  <a:pt x="512180" y="5089305"/>
                </a:cubicBezTo>
                <a:cubicBezTo>
                  <a:pt x="514656" y="5132851"/>
                  <a:pt x="553902" y="5170316"/>
                  <a:pt x="531613" y="5217589"/>
                </a:cubicBezTo>
                <a:cubicBezTo>
                  <a:pt x="530089" y="5220727"/>
                  <a:pt x="533899" y="5226415"/>
                  <a:pt x="534851" y="5230926"/>
                </a:cubicBezTo>
                <a:cubicBezTo>
                  <a:pt x="542091" y="5267019"/>
                  <a:pt x="535041" y="5300953"/>
                  <a:pt x="511228" y="5327433"/>
                </a:cubicBezTo>
                <a:cubicBezTo>
                  <a:pt x="480175" y="5362152"/>
                  <a:pt x="477127" y="5400597"/>
                  <a:pt x="487225" y="5443357"/>
                </a:cubicBezTo>
                <a:cubicBezTo>
                  <a:pt x="490464" y="5457089"/>
                  <a:pt x="492750" y="5470820"/>
                  <a:pt x="495416" y="5484746"/>
                </a:cubicBezTo>
                <a:cubicBezTo>
                  <a:pt x="499226" y="5503576"/>
                  <a:pt x="503228" y="5522604"/>
                  <a:pt x="507038" y="5541432"/>
                </a:cubicBezTo>
                <a:cubicBezTo>
                  <a:pt x="510848" y="5559676"/>
                  <a:pt x="517324" y="5579880"/>
                  <a:pt x="500942" y="5594001"/>
                </a:cubicBezTo>
                <a:cubicBezTo>
                  <a:pt x="486843" y="5606164"/>
                  <a:pt x="488177" y="5614794"/>
                  <a:pt x="500370" y="5625974"/>
                </a:cubicBezTo>
                <a:cubicBezTo>
                  <a:pt x="543043" y="5664813"/>
                  <a:pt x="569714" y="5711889"/>
                  <a:pt x="571618" y="5771911"/>
                </a:cubicBezTo>
                <a:cubicBezTo>
                  <a:pt x="572000" y="5784268"/>
                  <a:pt x="574666" y="5796822"/>
                  <a:pt x="577524" y="5808982"/>
                </a:cubicBezTo>
                <a:cubicBezTo>
                  <a:pt x="579239" y="5816437"/>
                  <a:pt x="581145" y="5825462"/>
                  <a:pt x="586289" y="5829971"/>
                </a:cubicBezTo>
                <a:cubicBezTo>
                  <a:pt x="625532" y="5865083"/>
                  <a:pt x="652775" y="5908825"/>
                  <a:pt x="674684" y="5956490"/>
                </a:cubicBezTo>
                <a:cubicBezTo>
                  <a:pt x="682494" y="5973553"/>
                  <a:pt x="690304" y="5991797"/>
                  <a:pt x="692590" y="6010235"/>
                </a:cubicBezTo>
                <a:cubicBezTo>
                  <a:pt x="694876" y="6029456"/>
                  <a:pt x="691066" y="6049660"/>
                  <a:pt x="688970" y="6069276"/>
                </a:cubicBezTo>
                <a:cubicBezTo>
                  <a:pt x="687828" y="6080849"/>
                  <a:pt x="688018" y="6094187"/>
                  <a:pt x="682494" y="6103407"/>
                </a:cubicBezTo>
                <a:cubicBezTo>
                  <a:pt x="665157" y="6132633"/>
                  <a:pt x="646489" y="6160879"/>
                  <a:pt x="626294" y="6188144"/>
                </a:cubicBezTo>
                <a:cubicBezTo>
                  <a:pt x="608958" y="6211486"/>
                  <a:pt x="606481" y="6216194"/>
                  <a:pt x="628200" y="6236396"/>
                </a:cubicBezTo>
                <a:cubicBezTo>
                  <a:pt x="650489" y="6257190"/>
                  <a:pt x="662109" y="6283082"/>
                  <a:pt x="666871" y="6311718"/>
                </a:cubicBezTo>
                <a:cubicBezTo>
                  <a:pt x="674302" y="6357030"/>
                  <a:pt x="680588" y="6402732"/>
                  <a:pt x="684208" y="6448435"/>
                </a:cubicBezTo>
                <a:cubicBezTo>
                  <a:pt x="687446" y="6489823"/>
                  <a:pt x="669920" y="6509634"/>
                  <a:pt x="630104" y="6517873"/>
                </a:cubicBezTo>
                <a:cubicBezTo>
                  <a:pt x="608005" y="6522581"/>
                  <a:pt x="584001" y="6528663"/>
                  <a:pt x="578096" y="6553767"/>
                </a:cubicBezTo>
                <a:cubicBezTo>
                  <a:pt x="568570" y="6594765"/>
                  <a:pt x="564380" y="6637329"/>
                  <a:pt x="517706" y="6657533"/>
                </a:cubicBezTo>
                <a:cubicBezTo>
                  <a:pt x="527993" y="6668713"/>
                  <a:pt x="534089" y="6675579"/>
                  <a:pt x="540185" y="6682250"/>
                </a:cubicBezTo>
                <a:cubicBezTo>
                  <a:pt x="557140" y="6700686"/>
                  <a:pt x="564380" y="6738934"/>
                  <a:pt x="549712" y="6758356"/>
                </a:cubicBezTo>
                <a:cubicBezTo>
                  <a:pt x="528375" y="6786993"/>
                  <a:pt x="532375" y="6813278"/>
                  <a:pt x="548950" y="6840738"/>
                </a:cubicBezTo>
                <a:lnTo>
                  <a:pt x="556149" y="6858001"/>
                </a:lnTo>
                <a:lnTo>
                  <a:pt x="760427" y="6858001"/>
                </a:lnTo>
                <a:lnTo>
                  <a:pt x="763269" y="6846819"/>
                </a:lnTo>
                <a:cubicBezTo>
                  <a:pt x="771841" y="6790916"/>
                  <a:pt x="777937" y="6734620"/>
                  <a:pt x="784795" y="6678324"/>
                </a:cubicBezTo>
                <a:cubicBezTo>
                  <a:pt x="791844" y="6620265"/>
                  <a:pt x="799274" y="6562401"/>
                  <a:pt x="805560" y="6504338"/>
                </a:cubicBezTo>
                <a:cubicBezTo>
                  <a:pt x="808800" y="6472562"/>
                  <a:pt x="809370" y="6440589"/>
                  <a:pt x="812418" y="6408814"/>
                </a:cubicBezTo>
                <a:cubicBezTo>
                  <a:pt x="815086" y="6380959"/>
                  <a:pt x="820039" y="6353302"/>
                  <a:pt x="823279" y="6325450"/>
                </a:cubicBezTo>
                <a:cubicBezTo>
                  <a:pt x="825945" y="6301323"/>
                  <a:pt x="827469" y="6277000"/>
                  <a:pt x="830137" y="6252873"/>
                </a:cubicBezTo>
                <a:cubicBezTo>
                  <a:pt x="834517" y="6214231"/>
                  <a:pt x="839471" y="6175786"/>
                  <a:pt x="844043" y="6137341"/>
                </a:cubicBezTo>
                <a:cubicBezTo>
                  <a:pt x="845757" y="6121257"/>
                  <a:pt x="850520" y="6104387"/>
                  <a:pt x="847663" y="6089284"/>
                </a:cubicBezTo>
                <a:cubicBezTo>
                  <a:pt x="840423" y="6051230"/>
                  <a:pt x="842519" y="6013764"/>
                  <a:pt x="847471" y="5975908"/>
                </a:cubicBezTo>
                <a:cubicBezTo>
                  <a:pt x="849188" y="5962962"/>
                  <a:pt x="848806" y="5949036"/>
                  <a:pt x="845567" y="5936481"/>
                </a:cubicBezTo>
                <a:cubicBezTo>
                  <a:pt x="839089" y="5910785"/>
                  <a:pt x="829945" y="5885876"/>
                  <a:pt x="821945" y="5860571"/>
                </a:cubicBezTo>
                <a:cubicBezTo>
                  <a:pt x="820993" y="5857824"/>
                  <a:pt x="820801" y="5854490"/>
                  <a:pt x="820231" y="5851549"/>
                </a:cubicBezTo>
                <a:cubicBezTo>
                  <a:pt x="816990" y="5834874"/>
                  <a:pt x="813752" y="5818399"/>
                  <a:pt x="810894" y="5801726"/>
                </a:cubicBezTo>
                <a:cubicBezTo>
                  <a:pt x="809370" y="5792704"/>
                  <a:pt x="809180" y="5783484"/>
                  <a:pt x="807846" y="5774460"/>
                </a:cubicBezTo>
                <a:cubicBezTo>
                  <a:pt x="802512" y="5739546"/>
                  <a:pt x="811466" y="5701101"/>
                  <a:pt x="788415" y="5670892"/>
                </a:cubicBezTo>
                <a:cubicBezTo>
                  <a:pt x="773555" y="5651277"/>
                  <a:pt x="776985" y="5632250"/>
                  <a:pt x="779271" y="5611265"/>
                </a:cubicBezTo>
                <a:cubicBezTo>
                  <a:pt x="780985" y="5595374"/>
                  <a:pt x="780413" y="5579094"/>
                  <a:pt x="780605" y="5563010"/>
                </a:cubicBezTo>
                <a:cubicBezTo>
                  <a:pt x="781175" y="5534764"/>
                  <a:pt x="781367" y="5506518"/>
                  <a:pt x="782319" y="5478272"/>
                </a:cubicBezTo>
                <a:cubicBezTo>
                  <a:pt x="782699" y="5469249"/>
                  <a:pt x="787463" y="5460031"/>
                  <a:pt x="786701" y="5451203"/>
                </a:cubicBezTo>
                <a:cubicBezTo>
                  <a:pt x="783081" y="5410403"/>
                  <a:pt x="777365" y="5369604"/>
                  <a:pt x="774127" y="5328805"/>
                </a:cubicBezTo>
                <a:cubicBezTo>
                  <a:pt x="772223" y="5305660"/>
                  <a:pt x="775841" y="5281924"/>
                  <a:pt x="773175" y="5258975"/>
                </a:cubicBezTo>
                <a:cubicBezTo>
                  <a:pt x="770127" y="5232496"/>
                  <a:pt x="762317" y="5206604"/>
                  <a:pt x="757552" y="5180319"/>
                </a:cubicBezTo>
                <a:cubicBezTo>
                  <a:pt x="756220" y="5173061"/>
                  <a:pt x="757934" y="5165020"/>
                  <a:pt x="758314" y="5157370"/>
                </a:cubicBezTo>
                <a:cubicBezTo>
                  <a:pt x="758697" y="5148739"/>
                  <a:pt x="759459" y="5140304"/>
                  <a:pt x="759649" y="5131673"/>
                </a:cubicBezTo>
                <a:cubicBezTo>
                  <a:pt x="760031" y="5105388"/>
                  <a:pt x="759459" y="5079104"/>
                  <a:pt x="760793" y="5052820"/>
                </a:cubicBezTo>
                <a:cubicBezTo>
                  <a:pt x="761555" y="5036736"/>
                  <a:pt x="769365" y="5019868"/>
                  <a:pt x="766507" y="5004959"/>
                </a:cubicBezTo>
                <a:cubicBezTo>
                  <a:pt x="760983" y="4974557"/>
                  <a:pt x="773365" y="4944153"/>
                  <a:pt x="763079" y="4913751"/>
                </a:cubicBezTo>
                <a:cubicBezTo>
                  <a:pt x="760031" y="4904334"/>
                  <a:pt x="767651" y="4891388"/>
                  <a:pt x="768031" y="4880011"/>
                </a:cubicBezTo>
                <a:cubicBezTo>
                  <a:pt x="768983" y="4851570"/>
                  <a:pt x="768793" y="4823128"/>
                  <a:pt x="768603" y="4794687"/>
                </a:cubicBezTo>
                <a:cubicBezTo>
                  <a:pt x="768413" y="4769186"/>
                  <a:pt x="771079" y="4742705"/>
                  <a:pt x="765745" y="4718187"/>
                </a:cubicBezTo>
                <a:cubicBezTo>
                  <a:pt x="760031" y="4692491"/>
                  <a:pt x="760793" y="4669346"/>
                  <a:pt x="767269" y="4644434"/>
                </a:cubicBezTo>
                <a:cubicBezTo>
                  <a:pt x="771651" y="4627369"/>
                  <a:pt x="772223" y="4609322"/>
                  <a:pt x="773555" y="4591670"/>
                </a:cubicBezTo>
                <a:cubicBezTo>
                  <a:pt x="775079" y="4572644"/>
                  <a:pt x="771079" y="4551655"/>
                  <a:pt x="777365" y="4534394"/>
                </a:cubicBezTo>
                <a:cubicBezTo>
                  <a:pt x="796036" y="4483001"/>
                  <a:pt x="800036" y="4430237"/>
                  <a:pt x="800036" y="4376493"/>
                </a:cubicBezTo>
                <a:cubicBezTo>
                  <a:pt x="800036" y="4366684"/>
                  <a:pt x="797370" y="4356680"/>
                  <a:pt x="794512" y="4347267"/>
                </a:cubicBezTo>
                <a:cubicBezTo>
                  <a:pt x="777365" y="4292342"/>
                  <a:pt x="778889" y="4237224"/>
                  <a:pt x="789368" y="4181322"/>
                </a:cubicBezTo>
                <a:cubicBezTo>
                  <a:pt x="791654" y="4169748"/>
                  <a:pt x="792036" y="4156803"/>
                  <a:pt x="789750" y="4145230"/>
                </a:cubicBezTo>
                <a:cubicBezTo>
                  <a:pt x="783081" y="4112668"/>
                  <a:pt x="772031" y="4081088"/>
                  <a:pt x="767269" y="4048330"/>
                </a:cubicBezTo>
                <a:cubicBezTo>
                  <a:pt x="759459" y="3994194"/>
                  <a:pt x="785747" y="3947314"/>
                  <a:pt x="802894" y="3898864"/>
                </a:cubicBezTo>
                <a:cubicBezTo>
                  <a:pt x="819087" y="3852768"/>
                  <a:pt x="855664" y="3813538"/>
                  <a:pt x="847471" y="3759007"/>
                </a:cubicBezTo>
                <a:lnTo>
                  <a:pt x="848163" y="3756136"/>
                </a:lnTo>
                <a:lnTo>
                  <a:pt x="819543" y="3748731"/>
                </a:lnTo>
                <a:lnTo>
                  <a:pt x="819313" y="3748682"/>
                </a:lnTo>
                <a:lnTo>
                  <a:pt x="819544" y="3748730"/>
                </a:lnTo>
                <a:lnTo>
                  <a:pt x="848164" y="3756135"/>
                </a:lnTo>
                <a:lnTo>
                  <a:pt x="849545" y="3750401"/>
                </a:lnTo>
                <a:cubicBezTo>
                  <a:pt x="850902" y="3747434"/>
                  <a:pt x="852522" y="3744394"/>
                  <a:pt x="853189" y="3741353"/>
                </a:cubicBezTo>
                <a:cubicBezTo>
                  <a:pt x="856809" y="3724680"/>
                  <a:pt x="861189" y="3708009"/>
                  <a:pt x="862905" y="3691138"/>
                </a:cubicBezTo>
                <a:cubicBezTo>
                  <a:pt x="865191" y="3670544"/>
                  <a:pt x="864429" y="3649555"/>
                  <a:pt x="866333" y="3628959"/>
                </a:cubicBezTo>
                <a:cubicBezTo>
                  <a:pt x="868619" y="3602478"/>
                  <a:pt x="874715" y="3576391"/>
                  <a:pt x="874715" y="3550106"/>
                </a:cubicBezTo>
                <a:lnTo>
                  <a:pt x="871487" y="3524252"/>
                </a:lnTo>
                <a:lnTo>
                  <a:pt x="871488" y="3524252"/>
                </a:lnTo>
                <a:lnTo>
                  <a:pt x="870763" y="3518451"/>
                </a:lnTo>
                <a:cubicBezTo>
                  <a:pt x="868573" y="3507933"/>
                  <a:pt x="865953" y="3497439"/>
                  <a:pt x="864238" y="3486946"/>
                </a:cubicBezTo>
                <a:cubicBezTo>
                  <a:pt x="859476" y="3457327"/>
                  <a:pt x="860810" y="3424765"/>
                  <a:pt x="848618" y="3398677"/>
                </a:cubicBezTo>
                <a:lnTo>
                  <a:pt x="837595" y="3365728"/>
                </a:lnTo>
                <a:lnTo>
                  <a:pt x="834829" y="3357461"/>
                </a:lnTo>
                <a:close/>
                <a:moveTo>
                  <a:pt x="513783" y="0"/>
                </a:moveTo>
                <a:lnTo>
                  <a:pt x="72334" y="0"/>
                </a:lnTo>
                <a:lnTo>
                  <a:pt x="75447" y="27991"/>
                </a:lnTo>
                <a:cubicBezTo>
                  <a:pt x="80828" y="63323"/>
                  <a:pt x="87734" y="98434"/>
                  <a:pt x="88115" y="134133"/>
                </a:cubicBezTo>
                <a:cubicBezTo>
                  <a:pt x="88495" y="166498"/>
                  <a:pt x="94591" y="198471"/>
                  <a:pt x="62778" y="221224"/>
                </a:cubicBezTo>
                <a:cubicBezTo>
                  <a:pt x="58586" y="224165"/>
                  <a:pt x="60872" y="238486"/>
                  <a:pt x="62206" y="247312"/>
                </a:cubicBezTo>
                <a:cubicBezTo>
                  <a:pt x="65065" y="266927"/>
                  <a:pt x="72303" y="286346"/>
                  <a:pt x="72113" y="305764"/>
                </a:cubicBezTo>
                <a:cubicBezTo>
                  <a:pt x="71923" y="345976"/>
                  <a:pt x="68875" y="386383"/>
                  <a:pt x="65445" y="426397"/>
                </a:cubicBezTo>
                <a:cubicBezTo>
                  <a:pt x="64111" y="441500"/>
                  <a:pt x="58968" y="456017"/>
                  <a:pt x="55348" y="470924"/>
                </a:cubicBezTo>
                <a:cubicBezTo>
                  <a:pt x="53252" y="479162"/>
                  <a:pt x="47728" y="487990"/>
                  <a:pt x="48870" y="495638"/>
                </a:cubicBezTo>
                <a:cubicBezTo>
                  <a:pt x="55538" y="539970"/>
                  <a:pt x="39156" y="580573"/>
                  <a:pt x="30963" y="622548"/>
                </a:cubicBezTo>
                <a:cubicBezTo>
                  <a:pt x="27153" y="641968"/>
                  <a:pt x="18009" y="660210"/>
                  <a:pt x="11723" y="679040"/>
                </a:cubicBezTo>
                <a:cubicBezTo>
                  <a:pt x="10007" y="683943"/>
                  <a:pt x="8483" y="689436"/>
                  <a:pt x="8865" y="694341"/>
                </a:cubicBezTo>
                <a:cubicBezTo>
                  <a:pt x="11151" y="722389"/>
                  <a:pt x="14389" y="750244"/>
                  <a:pt x="16865" y="778095"/>
                </a:cubicBezTo>
                <a:cubicBezTo>
                  <a:pt x="19151" y="803401"/>
                  <a:pt x="19913" y="828900"/>
                  <a:pt x="47918" y="840866"/>
                </a:cubicBezTo>
                <a:cubicBezTo>
                  <a:pt x="52300" y="842633"/>
                  <a:pt x="55538" y="848516"/>
                  <a:pt x="58396" y="853028"/>
                </a:cubicBezTo>
                <a:cubicBezTo>
                  <a:pt x="102404" y="922662"/>
                  <a:pt x="101260" y="959929"/>
                  <a:pt x="54776" y="1027995"/>
                </a:cubicBezTo>
                <a:cubicBezTo>
                  <a:pt x="50014" y="1035056"/>
                  <a:pt x="46584" y="1050159"/>
                  <a:pt x="50394" y="1054866"/>
                </a:cubicBezTo>
                <a:cubicBezTo>
                  <a:pt x="82019" y="1094882"/>
                  <a:pt x="78589" y="1138623"/>
                  <a:pt x="68683" y="1184720"/>
                </a:cubicBezTo>
                <a:cubicBezTo>
                  <a:pt x="66017" y="1196684"/>
                  <a:pt x="66017" y="1213555"/>
                  <a:pt x="72303" y="1222576"/>
                </a:cubicBezTo>
                <a:cubicBezTo>
                  <a:pt x="101450" y="1265534"/>
                  <a:pt x="97260" y="1311630"/>
                  <a:pt x="88687" y="1358313"/>
                </a:cubicBezTo>
                <a:cubicBezTo>
                  <a:pt x="87353" y="1365570"/>
                  <a:pt x="80113" y="1374398"/>
                  <a:pt x="73447" y="1377535"/>
                </a:cubicBezTo>
                <a:cubicBezTo>
                  <a:pt x="49824" y="1388716"/>
                  <a:pt x="41822" y="1409705"/>
                  <a:pt x="35153" y="1432851"/>
                </a:cubicBezTo>
                <a:cubicBezTo>
                  <a:pt x="24295" y="1469335"/>
                  <a:pt x="11531" y="1505229"/>
                  <a:pt x="1244" y="1541910"/>
                </a:cubicBezTo>
                <a:cubicBezTo>
                  <a:pt x="-1232" y="1550935"/>
                  <a:pt x="292" y="1562114"/>
                  <a:pt x="3149" y="1571529"/>
                </a:cubicBezTo>
                <a:cubicBezTo>
                  <a:pt x="12865" y="1603698"/>
                  <a:pt x="37250" y="1624098"/>
                  <a:pt x="59730" y="1646459"/>
                </a:cubicBezTo>
                <a:cubicBezTo>
                  <a:pt x="69637" y="1656267"/>
                  <a:pt x="76685" y="1669800"/>
                  <a:pt x="82399" y="1682944"/>
                </a:cubicBezTo>
                <a:cubicBezTo>
                  <a:pt x="97070" y="1717073"/>
                  <a:pt x="110214" y="1751988"/>
                  <a:pt x="124120" y="1786511"/>
                </a:cubicBezTo>
                <a:cubicBezTo>
                  <a:pt x="125454" y="1789845"/>
                  <a:pt x="128883" y="1792590"/>
                  <a:pt x="131741" y="1795142"/>
                </a:cubicBezTo>
                <a:cubicBezTo>
                  <a:pt x="161842" y="1820640"/>
                  <a:pt x="192131" y="1845943"/>
                  <a:pt x="222232" y="1871640"/>
                </a:cubicBezTo>
                <a:cubicBezTo>
                  <a:pt x="227946" y="1876543"/>
                  <a:pt x="232138" y="1883606"/>
                  <a:pt x="237662" y="1888901"/>
                </a:cubicBezTo>
                <a:cubicBezTo>
                  <a:pt x="245282" y="1896356"/>
                  <a:pt x="252523" y="1905771"/>
                  <a:pt x="261667" y="1909694"/>
                </a:cubicBezTo>
                <a:cubicBezTo>
                  <a:pt x="290432" y="1921855"/>
                  <a:pt x="302816" y="1945197"/>
                  <a:pt x="308150" y="1974618"/>
                </a:cubicBezTo>
                <a:cubicBezTo>
                  <a:pt x="313103" y="2001493"/>
                  <a:pt x="317295" y="2028365"/>
                  <a:pt x="323009" y="2055042"/>
                </a:cubicBezTo>
                <a:cubicBezTo>
                  <a:pt x="329867" y="2087602"/>
                  <a:pt x="337297" y="2119968"/>
                  <a:pt x="345680" y="2152137"/>
                </a:cubicBezTo>
                <a:cubicBezTo>
                  <a:pt x="349300" y="2166063"/>
                  <a:pt x="353490" y="2180774"/>
                  <a:pt x="360920" y="2192740"/>
                </a:cubicBezTo>
                <a:cubicBezTo>
                  <a:pt x="381495" y="2226281"/>
                  <a:pt x="395401" y="2262177"/>
                  <a:pt x="389877" y="2301603"/>
                </a:cubicBezTo>
                <a:cubicBezTo>
                  <a:pt x="385495" y="2333183"/>
                  <a:pt x="396735" y="2359664"/>
                  <a:pt x="414262" y="2379279"/>
                </a:cubicBezTo>
                <a:cubicBezTo>
                  <a:pt x="446077" y="2414980"/>
                  <a:pt x="438837" y="2453227"/>
                  <a:pt x="428551" y="2491281"/>
                </a:cubicBezTo>
                <a:cubicBezTo>
                  <a:pt x="423216" y="2510897"/>
                  <a:pt x="423978" y="2526980"/>
                  <a:pt x="429121" y="2545615"/>
                </a:cubicBezTo>
                <a:cubicBezTo>
                  <a:pt x="441123" y="2588768"/>
                  <a:pt x="473700" y="2617603"/>
                  <a:pt x="502275" y="2645455"/>
                </a:cubicBezTo>
                <a:cubicBezTo>
                  <a:pt x="526660" y="2669191"/>
                  <a:pt x="540376" y="2695868"/>
                  <a:pt x="550665" y="2725094"/>
                </a:cubicBezTo>
                <a:cubicBezTo>
                  <a:pt x="563809" y="2761970"/>
                  <a:pt x="558857" y="2791196"/>
                  <a:pt x="527232" y="2808850"/>
                </a:cubicBezTo>
                <a:cubicBezTo>
                  <a:pt x="518277" y="2813754"/>
                  <a:pt x="507799" y="2822385"/>
                  <a:pt x="505133" y="2831604"/>
                </a:cubicBezTo>
                <a:cubicBezTo>
                  <a:pt x="491799" y="2876129"/>
                  <a:pt x="472366" y="2921245"/>
                  <a:pt x="484178" y="2968910"/>
                </a:cubicBezTo>
                <a:cubicBezTo>
                  <a:pt x="500371" y="3034817"/>
                  <a:pt x="499419" y="3099154"/>
                  <a:pt x="483416" y="3165061"/>
                </a:cubicBezTo>
                <a:cubicBezTo>
                  <a:pt x="470462" y="3218512"/>
                  <a:pt x="457126" y="3271963"/>
                  <a:pt x="447744" y="3326101"/>
                </a:cubicBezTo>
                <a:lnTo>
                  <a:pt x="446756" y="3333750"/>
                </a:lnTo>
                <a:lnTo>
                  <a:pt x="834222" y="3333750"/>
                </a:lnTo>
                <a:lnTo>
                  <a:pt x="833756" y="3315508"/>
                </a:lnTo>
                <a:cubicBezTo>
                  <a:pt x="835090" y="3305897"/>
                  <a:pt x="843092" y="3293538"/>
                  <a:pt x="851283" y="3289224"/>
                </a:cubicBezTo>
                <a:cubicBezTo>
                  <a:pt x="869571" y="3279612"/>
                  <a:pt x="872811" y="3266470"/>
                  <a:pt x="866523" y="3248621"/>
                </a:cubicBezTo>
                <a:cubicBezTo>
                  <a:pt x="861189" y="3233124"/>
                  <a:pt x="858523" y="3214098"/>
                  <a:pt x="848234" y="3203506"/>
                </a:cubicBezTo>
                <a:cubicBezTo>
                  <a:pt x="819088" y="3173494"/>
                  <a:pt x="818135" y="3135244"/>
                  <a:pt x="810325" y="3097977"/>
                </a:cubicBezTo>
                <a:cubicBezTo>
                  <a:pt x="805561" y="3075225"/>
                  <a:pt x="805371" y="3054039"/>
                  <a:pt x="808609" y="3031285"/>
                </a:cubicBezTo>
                <a:cubicBezTo>
                  <a:pt x="815849" y="2981857"/>
                  <a:pt x="805561" y="2933799"/>
                  <a:pt x="792417" y="2886329"/>
                </a:cubicBezTo>
                <a:cubicBezTo>
                  <a:pt x="783654" y="2854945"/>
                  <a:pt x="778320" y="2822776"/>
                  <a:pt x="769366" y="2791590"/>
                </a:cubicBezTo>
                <a:cubicBezTo>
                  <a:pt x="762508" y="2768247"/>
                  <a:pt x="754315" y="2744906"/>
                  <a:pt x="743267" y="2723527"/>
                </a:cubicBezTo>
                <a:cubicBezTo>
                  <a:pt x="727072" y="2692532"/>
                  <a:pt x="702688" y="2665466"/>
                  <a:pt x="709166" y="2626038"/>
                </a:cubicBezTo>
                <a:cubicBezTo>
                  <a:pt x="714880" y="2591317"/>
                  <a:pt x="702880" y="2559935"/>
                  <a:pt x="691449" y="2528158"/>
                </a:cubicBezTo>
                <a:cubicBezTo>
                  <a:pt x="683067" y="2504816"/>
                  <a:pt x="674493" y="2481477"/>
                  <a:pt x="669159" y="2457348"/>
                </a:cubicBezTo>
                <a:cubicBezTo>
                  <a:pt x="662872" y="2428709"/>
                  <a:pt x="665540" y="2396344"/>
                  <a:pt x="653918" y="2370844"/>
                </a:cubicBezTo>
                <a:cubicBezTo>
                  <a:pt x="641726" y="2344167"/>
                  <a:pt x="649918" y="2322005"/>
                  <a:pt x="653348" y="2298269"/>
                </a:cubicBezTo>
                <a:cubicBezTo>
                  <a:pt x="658682" y="2260413"/>
                  <a:pt x="668589" y="2222749"/>
                  <a:pt x="656014" y="2184501"/>
                </a:cubicBezTo>
                <a:cubicBezTo>
                  <a:pt x="640774" y="2138014"/>
                  <a:pt x="624391" y="2091918"/>
                  <a:pt x="609913" y="2045235"/>
                </a:cubicBezTo>
                <a:cubicBezTo>
                  <a:pt x="604386" y="2027187"/>
                  <a:pt x="602100" y="2007771"/>
                  <a:pt x="599624" y="1988939"/>
                </a:cubicBezTo>
                <a:cubicBezTo>
                  <a:pt x="597528" y="1971091"/>
                  <a:pt x="602862" y="1949711"/>
                  <a:pt x="594862" y="1935977"/>
                </a:cubicBezTo>
                <a:cubicBezTo>
                  <a:pt x="574287" y="1900670"/>
                  <a:pt x="564191" y="1864385"/>
                  <a:pt x="564191" y="1823583"/>
                </a:cubicBezTo>
                <a:cubicBezTo>
                  <a:pt x="564191" y="1808282"/>
                  <a:pt x="555617" y="1793374"/>
                  <a:pt x="554093" y="1777881"/>
                </a:cubicBezTo>
                <a:cubicBezTo>
                  <a:pt x="552189" y="1756694"/>
                  <a:pt x="547044" y="1732372"/>
                  <a:pt x="554285" y="1713934"/>
                </a:cubicBezTo>
                <a:cubicBezTo>
                  <a:pt x="571429" y="1670585"/>
                  <a:pt x="557141" y="1635476"/>
                  <a:pt x="540186" y="1597617"/>
                </a:cubicBezTo>
                <a:cubicBezTo>
                  <a:pt x="523422" y="1560348"/>
                  <a:pt x="510087" y="1521118"/>
                  <a:pt x="499037" y="1481495"/>
                </a:cubicBezTo>
                <a:cubicBezTo>
                  <a:pt x="495037" y="1466588"/>
                  <a:pt x="501705" y="1448740"/>
                  <a:pt x="503037" y="1432262"/>
                </a:cubicBezTo>
                <a:cubicBezTo>
                  <a:pt x="503419" y="1426376"/>
                  <a:pt x="503991" y="1419903"/>
                  <a:pt x="502085" y="1414609"/>
                </a:cubicBezTo>
                <a:cubicBezTo>
                  <a:pt x="483796" y="1363414"/>
                  <a:pt x="469890" y="1311432"/>
                  <a:pt x="479414" y="1255923"/>
                </a:cubicBezTo>
                <a:cubicBezTo>
                  <a:pt x="480368" y="1250824"/>
                  <a:pt x="478272" y="1245135"/>
                  <a:pt x="476938" y="1240034"/>
                </a:cubicBezTo>
                <a:cubicBezTo>
                  <a:pt x="470080" y="1215122"/>
                  <a:pt x="459222" y="1190799"/>
                  <a:pt x="456745" y="1165498"/>
                </a:cubicBezTo>
                <a:cubicBezTo>
                  <a:pt x="450649" y="1103121"/>
                  <a:pt x="448171" y="1040355"/>
                  <a:pt x="444171" y="977582"/>
                </a:cubicBezTo>
                <a:cubicBezTo>
                  <a:pt x="443981" y="973659"/>
                  <a:pt x="443981" y="969541"/>
                  <a:pt x="442647" y="966011"/>
                </a:cubicBezTo>
                <a:cubicBezTo>
                  <a:pt x="434455" y="942864"/>
                  <a:pt x="437123" y="922662"/>
                  <a:pt x="452743" y="903045"/>
                </a:cubicBezTo>
                <a:cubicBezTo>
                  <a:pt x="459602" y="894414"/>
                  <a:pt x="463222" y="882645"/>
                  <a:pt x="467032" y="871859"/>
                </a:cubicBezTo>
                <a:cubicBezTo>
                  <a:pt x="472748" y="855968"/>
                  <a:pt x="478272" y="839689"/>
                  <a:pt x="481892" y="823213"/>
                </a:cubicBezTo>
                <a:cubicBezTo>
                  <a:pt x="485320" y="806930"/>
                  <a:pt x="490083" y="789474"/>
                  <a:pt x="487416" y="773781"/>
                </a:cubicBezTo>
                <a:cubicBezTo>
                  <a:pt x="482654" y="745535"/>
                  <a:pt x="471986" y="718661"/>
                  <a:pt x="464936" y="690809"/>
                </a:cubicBezTo>
                <a:cubicBezTo>
                  <a:pt x="462460" y="681198"/>
                  <a:pt x="462842" y="670605"/>
                  <a:pt x="462650" y="660603"/>
                </a:cubicBezTo>
                <a:cubicBezTo>
                  <a:pt x="462080" y="637652"/>
                  <a:pt x="467604" y="614113"/>
                  <a:pt x="451791" y="593322"/>
                </a:cubicBezTo>
                <a:cubicBezTo>
                  <a:pt x="436933" y="574101"/>
                  <a:pt x="441313" y="554679"/>
                  <a:pt x="452553" y="534478"/>
                </a:cubicBezTo>
                <a:cubicBezTo>
                  <a:pt x="460556" y="519961"/>
                  <a:pt x="466842" y="503486"/>
                  <a:pt x="469890" y="487205"/>
                </a:cubicBezTo>
                <a:cubicBezTo>
                  <a:pt x="474080" y="464843"/>
                  <a:pt x="475796" y="442679"/>
                  <a:pt x="473318" y="418552"/>
                </a:cubicBezTo>
                <a:cubicBezTo>
                  <a:pt x="471604" y="401485"/>
                  <a:pt x="470842" y="387559"/>
                  <a:pt x="460746" y="374220"/>
                </a:cubicBezTo>
                <a:cubicBezTo>
                  <a:pt x="459222" y="372064"/>
                  <a:pt x="458840" y="368141"/>
                  <a:pt x="459032" y="365198"/>
                </a:cubicBezTo>
                <a:cubicBezTo>
                  <a:pt x="462270" y="326557"/>
                  <a:pt x="460556" y="288308"/>
                  <a:pt x="458267" y="249272"/>
                </a:cubicBezTo>
                <a:cubicBezTo>
                  <a:pt x="455221" y="199649"/>
                  <a:pt x="464174" y="147470"/>
                  <a:pt x="496179" y="104514"/>
                </a:cubicBezTo>
                <a:cubicBezTo>
                  <a:pt x="500943" y="98237"/>
                  <a:pt x="503037" y="88822"/>
                  <a:pt x="504181" y="80583"/>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7" name="Freeform: Shape 76">
            <a:extLst>
              <a:ext uri="{FF2B5EF4-FFF2-40B4-BE49-F238E27FC236}">
                <a16:creationId xmlns:a16="http://schemas.microsoft.com/office/drawing/2014/main" id="{A5A46730-76F8-4230-A44E-BC7ED89623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658642" y="0"/>
            <a:ext cx="874715" cy="6858001"/>
          </a:xfrm>
          <a:custGeom>
            <a:avLst/>
            <a:gdLst>
              <a:gd name="connsiteX0" fmla="*/ 669467 w 874715"/>
              <a:gd name="connsiteY0" fmla="*/ 3720275 h 6858001"/>
              <a:gd name="connsiteX1" fmla="*/ 710453 w 874715"/>
              <a:gd name="connsiteY1" fmla="*/ 3726292 h 6858001"/>
              <a:gd name="connsiteX2" fmla="*/ 710455 w 874715"/>
              <a:gd name="connsiteY2" fmla="*/ 3726292 h 6858001"/>
              <a:gd name="connsiteX3" fmla="*/ 669465 w 874715"/>
              <a:gd name="connsiteY3" fmla="*/ 3720275 h 6858001"/>
              <a:gd name="connsiteX4" fmla="*/ 834223 w 874715"/>
              <a:gd name="connsiteY4" fmla="*/ 3333751 h 6858001"/>
              <a:gd name="connsiteX5" fmla="*/ 446757 w 874715"/>
              <a:gd name="connsiteY5" fmla="*/ 3333751 h 6858001"/>
              <a:gd name="connsiteX6" fmla="*/ 441229 w 874715"/>
              <a:gd name="connsiteY6" fmla="*/ 3376550 h 6858001"/>
              <a:gd name="connsiteX7" fmla="*/ 437178 w 874715"/>
              <a:gd name="connsiteY7" fmla="*/ 3407910 h 6858001"/>
              <a:gd name="connsiteX8" fmla="*/ 435790 w 874715"/>
              <a:gd name="connsiteY8" fmla="*/ 3491262 h 6858001"/>
              <a:gd name="connsiteX9" fmla="*/ 429384 w 874715"/>
              <a:gd name="connsiteY9" fmla="*/ 3520658 h 6858001"/>
              <a:gd name="connsiteX10" fmla="*/ 427332 w 874715"/>
              <a:gd name="connsiteY10" fmla="*/ 3524252 h 6858001"/>
              <a:gd name="connsiteX11" fmla="*/ 427331 w 874715"/>
              <a:gd name="connsiteY11" fmla="*/ 3524252 h 6858001"/>
              <a:gd name="connsiteX12" fmla="*/ 413690 w 874715"/>
              <a:gd name="connsiteY12" fmla="*/ 3548145 h 6858001"/>
              <a:gd name="connsiteX13" fmla="*/ 408166 w 874715"/>
              <a:gd name="connsiteY13" fmla="*/ 3612089 h 6858001"/>
              <a:gd name="connsiteX14" fmla="*/ 421692 w 874715"/>
              <a:gd name="connsiteY14" fmla="*/ 3636610 h 6858001"/>
              <a:gd name="connsiteX15" fmla="*/ 445933 w 874715"/>
              <a:gd name="connsiteY15" fmla="*/ 3687609 h 6858001"/>
              <a:gd name="connsiteX16" fmla="*/ 443241 w 874715"/>
              <a:gd name="connsiteY16" fmla="*/ 3725049 h 6858001"/>
              <a:gd name="connsiteX17" fmla="*/ 455589 w 874715"/>
              <a:gd name="connsiteY17" fmla="*/ 3723372 h 6858001"/>
              <a:gd name="connsiteX18" fmla="*/ 544787 w 874715"/>
              <a:gd name="connsiteY18" fmla="*/ 3712739 h 6858001"/>
              <a:gd name="connsiteX19" fmla="*/ 544802 w 874715"/>
              <a:gd name="connsiteY19" fmla="*/ 3712740 h 6858001"/>
              <a:gd name="connsiteX20" fmla="*/ 544786 w 874715"/>
              <a:gd name="connsiteY20" fmla="*/ 3712740 h 6858001"/>
              <a:gd name="connsiteX21" fmla="*/ 455588 w 874715"/>
              <a:gd name="connsiteY21" fmla="*/ 3723373 h 6858001"/>
              <a:gd name="connsiteX22" fmla="*/ 443240 w 874715"/>
              <a:gd name="connsiteY22" fmla="*/ 3725050 h 6858001"/>
              <a:gd name="connsiteX23" fmla="*/ 441884 w 874715"/>
              <a:gd name="connsiteY23" fmla="*/ 3743904 h 6858001"/>
              <a:gd name="connsiteX24" fmla="*/ 442266 w 874715"/>
              <a:gd name="connsiteY24" fmla="*/ 3764306 h 6858001"/>
              <a:gd name="connsiteX25" fmla="*/ 433692 w 874715"/>
              <a:gd name="connsiteY25" fmla="*/ 3834135 h 6858001"/>
              <a:gd name="connsiteX26" fmla="*/ 428740 w 874715"/>
              <a:gd name="connsiteY26" fmla="*/ 3898864 h 6858001"/>
              <a:gd name="connsiteX27" fmla="*/ 444932 w 874715"/>
              <a:gd name="connsiteY27" fmla="*/ 4062061 h 6858001"/>
              <a:gd name="connsiteX28" fmla="*/ 441122 w 874715"/>
              <a:gd name="connsiteY28" fmla="*/ 4187207 h 6858001"/>
              <a:gd name="connsiteX29" fmla="*/ 444932 w 874715"/>
              <a:gd name="connsiteY29" fmla="*/ 4244874 h 6858001"/>
              <a:gd name="connsiteX30" fmla="*/ 450648 w 874715"/>
              <a:gd name="connsiteY30" fmla="*/ 4277434 h 6858001"/>
              <a:gd name="connsiteX31" fmla="*/ 490464 w 874715"/>
              <a:gd name="connsiteY31" fmla="*/ 4351188 h 6858001"/>
              <a:gd name="connsiteX32" fmla="*/ 499418 w 874715"/>
              <a:gd name="connsiteY32" fmla="*/ 4391596 h 6858001"/>
              <a:gd name="connsiteX33" fmla="*/ 498656 w 874715"/>
              <a:gd name="connsiteY33" fmla="*/ 4513209 h 6858001"/>
              <a:gd name="connsiteX34" fmla="*/ 438646 w 874715"/>
              <a:gd name="connsiteY34" fmla="*/ 4695629 h 6858001"/>
              <a:gd name="connsiteX35" fmla="*/ 430644 w 874715"/>
              <a:gd name="connsiteY35" fmla="*/ 4714658 h 6858001"/>
              <a:gd name="connsiteX36" fmla="*/ 420737 w 874715"/>
              <a:gd name="connsiteY36" fmla="*/ 4807436 h 6858001"/>
              <a:gd name="connsiteX37" fmla="*/ 434264 w 874715"/>
              <a:gd name="connsiteY37" fmla="*/ 4870400 h 6858001"/>
              <a:gd name="connsiteX38" fmla="*/ 462269 w 874715"/>
              <a:gd name="connsiteY38" fmla="*/ 4956119 h 6858001"/>
              <a:gd name="connsiteX39" fmla="*/ 485701 w 874715"/>
              <a:gd name="connsiteY39" fmla="*/ 5033207 h 6858001"/>
              <a:gd name="connsiteX40" fmla="*/ 512180 w 874715"/>
              <a:gd name="connsiteY40" fmla="*/ 5089305 h 6858001"/>
              <a:gd name="connsiteX41" fmla="*/ 531613 w 874715"/>
              <a:gd name="connsiteY41" fmla="*/ 5217589 h 6858001"/>
              <a:gd name="connsiteX42" fmla="*/ 534851 w 874715"/>
              <a:gd name="connsiteY42" fmla="*/ 5230926 h 6858001"/>
              <a:gd name="connsiteX43" fmla="*/ 511228 w 874715"/>
              <a:gd name="connsiteY43" fmla="*/ 5327433 h 6858001"/>
              <a:gd name="connsiteX44" fmla="*/ 487225 w 874715"/>
              <a:gd name="connsiteY44" fmla="*/ 5443357 h 6858001"/>
              <a:gd name="connsiteX45" fmla="*/ 495416 w 874715"/>
              <a:gd name="connsiteY45" fmla="*/ 5484746 h 6858001"/>
              <a:gd name="connsiteX46" fmla="*/ 507038 w 874715"/>
              <a:gd name="connsiteY46" fmla="*/ 5541432 h 6858001"/>
              <a:gd name="connsiteX47" fmla="*/ 500942 w 874715"/>
              <a:gd name="connsiteY47" fmla="*/ 5594001 h 6858001"/>
              <a:gd name="connsiteX48" fmla="*/ 500370 w 874715"/>
              <a:gd name="connsiteY48" fmla="*/ 5625974 h 6858001"/>
              <a:gd name="connsiteX49" fmla="*/ 571618 w 874715"/>
              <a:gd name="connsiteY49" fmla="*/ 5771911 h 6858001"/>
              <a:gd name="connsiteX50" fmla="*/ 577524 w 874715"/>
              <a:gd name="connsiteY50" fmla="*/ 5808982 h 6858001"/>
              <a:gd name="connsiteX51" fmla="*/ 586289 w 874715"/>
              <a:gd name="connsiteY51" fmla="*/ 5829971 h 6858001"/>
              <a:gd name="connsiteX52" fmla="*/ 674684 w 874715"/>
              <a:gd name="connsiteY52" fmla="*/ 5956490 h 6858001"/>
              <a:gd name="connsiteX53" fmla="*/ 692590 w 874715"/>
              <a:gd name="connsiteY53" fmla="*/ 6010235 h 6858001"/>
              <a:gd name="connsiteX54" fmla="*/ 688970 w 874715"/>
              <a:gd name="connsiteY54" fmla="*/ 6069276 h 6858001"/>
              <a:gd name="connsiteX55" fmla="*/ 682494 w 874715"/>
              <a:gd name="connsiteY55" fmla="*/ 6103407 h 6858001"/>
              <a:gd name="connsiteX56" fmla="*/ 626294 w 874715"/>
              <a:gd name="connsiteY56" fmla="*/ 6188144 h 6858001"/>
              <a:gd name="connsiteX57" fmla="*/ 628200 w 874715"/>
              <a:gd name="connsiteY57" fmla="*/ 6236396 h 6858001"/>
              <a:gd name="connsiteX58" fmla="*/ 666871 w 874715"/>
              <a:gd name="connsiteY58" fmla="*/ 6311718 h 6858001"/>
              <a:gd name="connsiteX59" fmla="*/ 684208 w 874715"/>
              <a:gd name="connsiteY59" fmla="*/ 6448435 h 6858001"/>
              <a:gd name="connsiteX60" fmla="*/ 630104 w 874715"/>
              <a:gd name="connsiteY60" fmla="*/ 6517873 h 6858001"/>
              <a:gd name="connsiteX61" fmla="*/ 578096 w 874715"/>
              <a:gd name="connsiteY61" fmla="*/ 6553767 h 6858001"/>
              <a:gd name="connsiteX62" fmla="*/ 517706 w 874715"/>
              <a:gd name="connsiteY62" fmla="*/ 6657533 h 6858001"/>
              <a:gd name="connsiteX63" fmla="*/ 540185 w 874715"/>
              <a:gd name="connsiteY63" fmla="*/ 6682250 h 6858001"/>
              <a:gd name="connsiteX64" fmla="*/ 549712 w 874715"/>
              <a:gd name="connsiteY64" fmla="*/ 6758356 h 6858001"/>
              <a:gd name="connsiteX65" fmla="*/ 548950 w 874715"/>
              <a:gd name="connsiteY65" fmla="*/ 6840738 h 6858001"/>
              <a:gd name="connsiteX66" fmla="*/ 556149 w 874715"/>
              <a:gd name="connsiteY66" fmla="*/ 6858001 h 6858001"/>
              <a:gd name="connsiteX67" fmla="*/ 760427 w 874715"/>
              <a:gd name="connsiteY67" fmla="*/ 6858001 h 6858001"/>
              <a:gd name="connsiteX68" fmla="*/ 763269 w 874715"/>
              <a:gd name="connsiteY68" fmla="*/ 6846819 h 6858001"/>
              <a:gd name="connsiteX69" fmla="*/ 784795 w 874715"/>
              <a:gd name="connsiteY69" fmla="*/ 6678324 h 6858001"/>
              <a:gd name="connsiteX70" fmla="*/ 805560 w 874715"/>
              <a:gd name="connsiteY70" fmla="*/ 6504338 h 6858001"/>
              <a:gd name="connsiteX71" fmla="*/ 812418 w 874715"/>
              <a:gd name="connsiteY71" fmla="*/ 6408814 h 6858001"/>
              <a:gd name="connsiteX72" fmla="*/ 823279 w 874715"/>
              <a:gd name="connsiteY72" fmla="*/ 6325450 h 6858001"/>
              <a:gd name="connsiteX73" fmla="*/ 830137 w 874715"/>
              <a:gd name="connsiteY73" fmla="*/ 6252873 h 6858001"/>
              <a:gd name="connsiteX74" fmla="*/ 844043 w 874715"/>
              <a:gd name="connsiteY74" fmla="*/ 6137341 h 6858001"/>
              <a:gd name="connsiteX75" fmla="*/ 847663 w 874715"/>
              <a:gd name="connsiteY75" fmla="*/ 6089284 h 6858001"/>
              <a:gd name="connsiteX76" fmla="*/ 847471 w 874715"/>
              <a:gd name="connsiteY76" fmla="*/ 5975908 h 6858001"/>
              <a:gd name="connsiteX77" fmla="*/ 845567 w 874715"/>
              <a:gd name="connsiteY77" fmla="*/ 5936481 h 6858001"/>
              <a:gd name="connsiteX78" fmla="*/ 821945 w 874715"/>
              <a:gd name="connsiteY78" fmla="*/ 5860571 h 6858001"/>
              <a:gd name="connsiteX79" fmla="*/ 820231 w 874715"/>
              <a:gd name="connsiteY79" fmla="*/ 5851549 h 6858001"/>
              <a:gd name="connsiteX80" fmla="*/ 810894 w 874715"/>
              <a:gd name="connsiteY80" fmla="*/ 5801726 h 6858001"/>
              <a:gd name="connsiteX81" fmla="*/ 807846 w 874715"/>
              <a:gd name="connsiteY81" fmla="*/ 5774460 h 6858001"/>
              <a:gd name="connsiteX82" fmla="*/ 788415 w 874715"/>
              <a:gd name="connsiteY82" fmla="*/ 5670892 h 6858001"/>
              <a:gd name="connsiteX83" fmla="*/ 779271 w 874715"/>
              <a:gd name="connsiteY83" fmla="*/ 5611265 h 6858001"/>
              <a:gd name="connsiteX84" fmla="*/ 780605 w 874715"/>
              <a:gd name="connsiteY84" fmla="*/ 5563010 h 6858001"/>
              <a:gd name="connsiteX85" fmla="*/ 782319 w 874715"/>
              <a:gd name="connsiteY85" fmla="*/ 5478272 h 6858001"/>
              <a:gd name="connsiteX86" fmla="*/ 786701 w 874715"/>
              <a:gd name="connsiteY86" fmla="*/ 5451203 h 6858001"/>
              <a:gd name="connsiteX87" fmla="*/ 774127 w 874715"/>
              <a:gd name="connsiteY87" fmla="*/ 5328805 h 6858001"/>
              <a:gd name="connsiteX88" fmla="*/ 773175 w 874715"/>
              <a:gd name="connsiteY88" fmla="*/ 5258975 h 6858001"/>
              <a:gd name="connsiteX89" fmla="*/ 757552 w 874715"/>
              <a:gd name="connsiteY89" fmla="*/ 5180319 h 6858001"/>
              <a:gd name="connsiteX90" fmla="*/ 758314 w 874715"/>
              <a:gd name="connsiteY90" fmla="*/ 5157370 h 6858001"/>
              <a:gd name="connsiteX91" fmla="*/ 759649 w 874715"/>
              <a:gd name="connsiteY91" fmla="*/ 5131673 h 6858001"/>
              <a:gd name="connsiteX92" fmla="*/ 760793 w 874715"/>
              <a:gd name="connsiteY92" fmla="*/ 5052820 h 6858001"/>
              <a:gd name="connsiteX93" fmla="*/ 766507 w 874715"/>
              <a:gd name="connsiteY93" fmla="*/ 5004959 h 6858001"/>
              <a:gd name="connsiteX94" fmla="*/ 763079 w 874715"/>
              <a:gd name="connsiteY94" fmla="*/ 4913751 h 6858001"/>
              <a:gd name="connsiteX95" fmla="*/ 768031 w 874715"/>
              <a:gd name="connsiteY95" fmla="*/ 4880011 h 6858001"/>
              <a:gd name="connsiteX96" fmla="*/ 768603 w 874715"/>
              <a:gd name="connsiteY96" fmla="*/ 4794687 h 6858001"/>
              <a:gd name="connsiteX97" fmla="*/ 765745 w 874715"/>
              <a:gd name="connsiteY97" fmla="*/ 4718187 h 6858001"/>
              <a:gd name="connsiteX98" fmla="*/ 767269 w 874715"/>
              <a:gd name="connsiteY98" fmla="*/ 4644434 h 6858001"/>
              <a:gd name="connsiteX99" fmla="*/ 773555 w 874715"/>
              <a:gd name="connsiteY99" fmla="*/ 4591670 h 6858001"/>
              <a:gd name="connsiteX100" fmla="*/ 777365 w 874715"/>
              <a:gd name="connsiteY100" fmla="*/ 4534394 h 6858001"/>
              <a:gd name="connsiteX101" fmla="*/ 800036 w 874715"/>
              <a:gd name="connsiteY101" fmla="*/ 4376493 h 6858001"/>
              <a:gd name="connsiteX102" fmla="*/ 794512 w 874715"/>
              <a:gd name="connsiteY102" fmla="*/ 4347267 h 6858001"/>
              <a:gd name="connsiteX103" fmla="*/ 789368 w 874715"/>
              <a:gd name="connsiteY103" fmla="*/ 4181322 h 6858001"/>
              <a:gd name="connsiteX104" fmla="*/ 789750 w 874715"/>
              <a:gd name="connsiteY104" fmla="*/ 4145230 h 6858001"/>
              <a:gd name="connsiteX105" fmla="*/ 767269 w 874715"/>
              <a:gd name="connsiteY105" fmla="*/ 4048330 h 6858001"/>
              <a:gd name="connsiteX106" fmla="*/ 802894 w 874715"/>
              <a:gd name="connsiteY106" fmla="*/ 3898864 h 6858001"/>
              <a:gd name="connsiteX107" fmla="*/ 847471 w 874715"/>
              <a:gd name="connsiteY107" fmla="*/ 3759007 h 6858001"/>
              <a:gd name="connsiteX108" fmla="*/ 848163 w 874715"/>
              <a:gd name="connsiteY108" fmla="*/ 3756136 h 6858001"/>
              <a:gd name="connsiteX109" fmla="*/ 819543 w 874715"/>
              <a:gd name="connsiteY109" fmla="*/ 3748731 h 6858001"/>
              <a:gd name="connsiteX110" fmla="*/ 819313 w 874715"/>
              <a:gd name="connsiteY110" fmla="*/ 3748682 h 6858001"/>
              <a:gd name="connsiteX111" fmla="*/ 819544 w 874715"/>
              <a:gd name="connsiteY111" fmla="*/ 3748730 h 6858001"/>
              <a:gd name="connsiteX112" fmla="*/ 848164 w 874715"/>
              <a:gd name="connsiteY112" fmla="*/ 3756135 h 6858001"/>
              <a:gd name="connsiteX113" fmla="*/ 849545 w 874715"/>
              <a:gd name="connsiteY113" fmla="*/ 3750401 h 6858001"/>
              <a:gd name="connsiteX114" fmla="*/ 853189 w 874715"/>
              <a:gd name="connsiteY114" fmla="*/ 3741353 h 6858001"/>
              <a:gd name="connsiteX115" fmla="*/ 862905 w 874715"/>
              <a:gd name="connsiteY115" fmla="*/ 3691138 h 6858001"/>
              <a:gd name="connsiteX116" fmla="*/ 866333 w 874715"/>
              <a:gd name="connsiteY116" fmla="*/ 3628959 h 6858001"/>
              <a:gd name="connsiteX117" fmla="*/ 874715 w 874715"/>
              <a:gd name="connsiteY117" fmla="*/ 3550106 h 6858001"/>
              <a:gd name="connsiteX118" fmla="*/ 871487 w 874715"/>
              <a:gd name="connsiteY118" fmla="*/ 3524252 h 6858001"/>
              <a:gd name="connsiteX119" fmla="*/ 871488 w 874715"/>
              <a:gd name="connsiteY119" fmla="*/ 3524252 h 6858001"/>
              <a:gd name="connsiteX120" fmla="*/ 870763 w 874715"/>
              <a:gd name="connsiteY120" fmla="*/ 3518451 h 6858001"/>
              <a:gd name="connsiteX121" fmla="*/ 864238 w 874715"/>
              <a:gd name="connsiteY121" fmla="*/ 3486946 h 6858001"/>
              <a:gd name="connsiteX122" fmla="*/ 848618 w 874715"/>
              <a:gd name="connsiteY122" fmla="*/ 3398677 h 6858001"/>
              <a:gd name="connsiteX123" fmla="*/ 837595 w 874715"/>
              <a:gd name="connsiteY123" fmla="*/ 3365728 h 6858001"/>
              <a:gd name="connsiteX124" fmla="*/ 834829 w 874715"/>
              <a:gd name="connsiteY124" fmla="*/ 3357461 h 6858001"/>
              <a:gd name="connsiteX125" fmla="*/ 513783 w 874715"/>
              <a:gd name="connsiteY125" fmla="*/ 0 h 6858001"/>
              <a:gd name="connsiteX126" fmla="*/ 72334 w 874715"/>
              <a:gd name="connsiteY126" fmla="*/ 0 h 6858001"/>
              <a:gd name="connsiteX127" fmla="*/ 75447 w 874715"/>
              <a:gd name="connsiteY127" fmla="*/ 27991 h 6858001"/>
              <a:gd name="connsiteX128" fmla="*/ 88115 w 874715"/>
              <a:gd name="connsiteY128" fmla="*/ 134133 h 6858001"/>
              <a:gd name="connsiteX129" fmla="*/ 62778 w 874715"/>
              <a:gd name="connsiteY129" fmla="*/ 221224 h 6858001"/>
              <a:gd name="connsiteX130" fmla="*/ 62206 w 874715"/>
              <a:gd name="connsiteY130" fmla="*/ 247312 h 6858001"/>
              <a:gd name="connsiteX131" fmla="*/ 72113 w 874715"/>
              <a:gd name="connsiteY131" fmla="*/ 305764 h 6858001"/>
              <a:gd name="connsiteX132" fmla="*/ 65445 w 874715"/>
              <a:gd name="connsiteY132" fmla="*/ 426397 h 6858001"/>
              <a:gd name="connsiteX133" fmla="*/ 55348 w 874715"/>
              <a:gd name="connsiteY133" fmla="*/ 470924 h 6858001"/>
              <a:gd name="connsiteX134" fmla="*/ 48870 w 874715"/>
              <a:gd name="connsiteY134" fmla="*/ 495638 h 6858001"/>
              <a:gd name="connsiteX135" fmla="*/ 30963 w 874715"/>
              <a:gd name="connsiteY135" fmla="*/ 622548 h 6858001"/>
              <a:gd name="connsiteX136" fmla="*/ 11723 w 874715"/>
              <a:gd name="connsiteY136" fmla="*/ 679040 h 6858001"/>
              <a:gd name="connsiteX137" fmla="*/ 8865 w 874715"/>
              <a:gd name="connsiteY137" fmla="*/ 694341 h 6858001"/>
              <a:gd name="connsiteX138" fmla="*/ 16865 w 874715"/>
              <a:gd name="connsiteY138" fmla="*/ 778095 h 6858001"/>
              <a:gd name="connsiteX139" fmla="*/ 47918 w 874715"/>
              <a:gd name="connsiteY139" fmla="*/ 840866 h 6858001"/>
              <a:gd name="connsiteX140" fmla="*/ 58396 w 874715"/>
              <a:gd name="connsiteY140" fmla="*/ 853028 h 6858001"/>
              <a:gd name="connsiteX141" fmla="*/ 54776 w 874715"/>
              <a:gd name="connsiteY141" fmla="*/ 1027995 h 6858001"/>
              <a:gd name="connsiteX142" fmla="*/ 50394 w 874715"/>
              <a:gd name="connsiteY142" fmla="*/ 1054866 h 6858001"/>
              <a:gd name="connsiteX143" fmla="*/ 68683 w 874715"/>
              <a:gd name="connsiteY143" fmla="*/ 1184720 h 6858001"/>
              <a:gd name="connsiteX144" fmla="*/ 72303 w 874715"/>
              <a:gd name="connsiteY144" fmla="*/ 1222576 h 6858001"/>
              <a:gd name="connsiteX145" fmla="*/ 88687 w 874715"/>
              <a:gd name="connsiteY145" fmla="*/ 1358313 h 6858001"/>
              <a:gd name="connsiteX146" fmla="*/ 73447 w 874715"/>
              <a:gd name="connsiteY146" fmla="*/ 1377535 h 6858001"/>
              <a:gd name="connsiteX147" fmla="*/ 35153 w 874715"/>
              <a:gd name="connsiteY147" fmla="*/ 1432851 h 6858001"/>
              <a:gd name="connsiteX148" fmla="*/ 1244 w 874715"/>
              <a:gd name="connsiteY148" fmla="*/ 1541910 h 6858001"/>
              <a:gd name="connsiteX149" fmla="*/ 3149 w 874715"/>
              <a:gd name="connsiteY149" fmla="*/ 1571529 h 6858001"/>
              <a:gd name="connsiteX150" fmla="*/ 59730 w 874715"/>
              <a:gd name="connsiteY150" fmla="*/ 1646459 h 6858001"/>
              <a:gd name="connsiteX151" fmla="*/ 82399 w 874715"/>
              <a:gd name="connsiteY151" fmla="*/ 1682944 h 6858001"/>
              <a:gd name="connsiteX152" fmla="*/ 124120 w 874715"/>
              <a:gd name="connsiteY152" fmla="*/ 1786511 h 6858001"/>
              <a:gd name="connsiteX153" fmla="*/ 131741 w 874715"/>
              <a:gd name="connsiteY153" fmla="*/ 1795142 h 6858001"/>
              <a:gd name="connsiteX154" fmla="*/ 222232 w 874715"/>
              <a:gd name="connsiteY154" fmla="*/ 1871640 h 6858001"/>
              <a:gd name="connsiteX155" fmla="*/ 237662 w 874715"/>
              <a:gd name="connsiteY155" fmla="*/ 1888901 h 6858001"/>
              <a:gd name="connsiteX156" fmla="*/ 261667 w 874715"/>
              <a:gd name="connsiteY156" fmla="*/ 1909694 h 6858001"/>
              <a:gd name="connsiteX157" fmla="*/ 308150 w 874715"/>
              <a:gd name="connsiteY157" fmla="*/ 1974618 h 6858001"/>
              <a:gd name="connsiteX158" fmla="*/ 323009 w 874715"/>
              <a:gd name="connsiteY158" fmla="*/ 2055042 h 6858001"/>
              <a:gd name="connsiteX159" fmla="*/ 345680 w 874715"/>
              <a:gd name="connsiteY159" fmla="*/ 2152137 h 6858001"/>
              <a:gd name="connsiteX160" fmla="*/ 360920 w 874715"/>
              <a:gd name="connsiteY160" fmla="*/ 2192740 h 6858001"/>
              <a:gd name="connsiteX161" fmla="*/ 389877 w 874715"/>
              <a:gd name="connsiteY161" fmla="*/ 2301603 h 6858001"/>
              <a:gd name="connsiteX162" fmla="*/ 414262 w 874715"/>
              <a:gd name="connsiteY162" fmla="*/ 2379279 h 6858001"/>
              <a:gd name="connsiteX163" fmla="*/ 428551 w 874715"/>
              <a:gd name="connsiteY163" fmla="*/ 2491281 h 6858001"/>
              <a:gd name="connsiteX164" fmla="*/ 429121 w 874715"/>
              <a:gd name="connsiteY164" fmla="*/ 2545615 h 6858001"/>
              <a:gd name="connsiteX165" fmla="*/ 502275 w 874715"/>
              <a:gd name="connsiteY165" fmla="*/ 2645455 h 6858001"/>
              <a:gd name="connsiteX166" fmla="*/ 550665 w 874715"/>
              <a:gd name="connsiteY166" fmla="*/ 2725094 h 6858001"/>
              <a:gd name="connsiteX167" fmla="*/ 527232 w 874715"/>
              <a:gd name="connsiteY167" fmla="*/ 2808850 h 6858001"/>
              <a:gd name="connsiteX168" fmla="*/ 505133 w 874715"/>
              <a:gd name="connsiteY168" fmla="*/ 2831604 h 6858001"/>
              <a:gd name="connsiteX169" fmla="*/ 484178 w 874715"/>
              <a:gd name="connsiteY169" fmla="*/ 2968910 h 6858001"/>
              <a:gd name="connsiteX170" fmla="*/ 483416 w 874715"/>
              <a:gd name="connsiteY170" fmla="*/ 3165061 h 6858001"/>
              <a:gd name="connsiteX171" fmla="*/ 447744 w 874715"/>
              <a:gd name="connsiteY171" fmla="*/ 3326101 h 6858001"/>
              <a:gd name="connsiteX172" fmla="*/ 446756 w 874715"/>
              <a:gd name="connsiteY172" fmla="*/ 3333750 h 6858001"/>
              <a:gd name="connsiteX173" fmla="*/ 834222 w 874715"/>
              <a:gd name="connsiteY173" fmla="*/ 3333750 h 6858001"/>
              <a:gd name="connsiteX174" fmla="*/ 833756 w 874715"/>
              <a:gd name="connsiteY174" fmla="*/ 3315508 h 6858001"/>
              <a:gd name="connsiteX175" fmla="*/ 851283 w 874715"/>
              <a:gd name="connsiteY175" fmla="*/ 3289224 h 6858001"/>
              <a:gd name="connsiteX176" fmla="*/ 866523 w 874715"/>
              <a:gd name="connsiteY176" fmla="*/ 3248621 h 6858001"/>
              <a:gd name="connsiteX177" fmla="*/ 848234 w 874715"/>
              <a:gd name="connsiteY177" fmla="*/ 3203506 h 6858001"/>
              <a:gd name="connsiteX178" fmla="*/ 810325 w 874715"/>
              <a:gd name="connsiteY178" fmla="*/ 3097977 h 6858001"/>
              <a:gd name="connsiteX179" fmla="*/ 808609 w 874715"/>
              <a:gd name="connsiteY179" fmla="*/ 3031285 h 6858001"/>
              <a:gd name="connsiteX180" fmla="*/ 792417 w 874715"/>
              <a:gd name="connsiteY180" fmla="*/ 2886329 h 6858001"/>
              <a:gd name="connsiteX181" fmla="*/ 769366 w 874715"/>
              <a:gd name="connsiteY181" fmla="*/ 2791590 h 6858001"/>
              <a:gd name="connsiteX182" fmla="*/ 743267 w 874715"/>
              <a:gd name="connsiteY182" fmla="*/ 2723527 h 6858001"/>
              <a:gd name="connsiteX183" fmla="*/ 709166 w 874715"/>
              <a:gd name="connsiteY183" fmla="*/ 2626038 h 6858001"/>
              <a:gd name="connsiteX184" fmla="*/ 691449 w 874715"/>
              <a:gd name="connsiteY184" fmla="*/ 2528158 h 6858001"/>
              <a:gd name="connsiteX185" fmla="*/ 669159 w 874715"/>
              <a:gd name="connsiteY185" fmla="*/ 2457348 h 6858001"/>
              <a:gd name="connsiteX186" fmla="*/ 653918 w 874715"/>
              <a:gd name="connsiteY186" fmla="*/ 2370844 h 6858001"/>
              <a:gd name="connsiteX187" fmla="*/ 653348 w 874715"/>
              <a:gd name="connsiteY187" fmla="*/ 2298269 h 6858001"/>
              <a:gd name="connsiteX188" fmla="*/ 656014 w 874715"/>
              <a:gd name="connsiteY188" fmla="*/ 2184501 h 6858001"/>
              <a:gd name="connsiteX189" fmla="*/ 609913 w 874715"/>
              <a:gd name="connsiteY189" fmla="*/ 2045235 h 6858001"/>
              <a:gd name="connsiteX190" fmla="*/ 599624 w 874715"/>
              <a:gd name="connsiteY190" fmla="*/ 1988939 h 6858001"/>
              <a:gd name="connsiteX191" fmla="*/ 594862 w 874715"/>
              <a:gd name="connsiteY191" fmla="*/ 1935977 h 6858001"/>
              <a:gd name="connsiteX192" fmla="*/ 564191 w 874715"/>
              <a:gd name="connsiteY192" fmla="*/ 1823583 h 6858001"/>
              <a:gd name="connsiteX193" fmla="*/ 554093 w 874715"/>
              <a:gd name="connsiteY193" fmla="*/ 1777881 h 6858001"/>
              <a:gd name="connsiteX194" fmla="*/ 554285 w 874715"/>
              <a:gd name="connsiteY194" fmla="*/ 1713934 h 6858001"/>
              <a:gd name="connsiteX195" fmla="*/ 540186 w 874715"/>
              <a:gd name="connsiteY195" fmla="*/ 1597617 h 6858001"/>
              <a:gd name="connsiteX196" fmla="*/ 499037 w 874715"/>
              <a:gd name="connsiteY196" fmla="*/ 1481495 h 6858001"/>
              <a:gd name="connsiteX197" fmla="*/ 503037 w 874715"/>
              <a:gd name="connsiteY197" fmla="*/ 1432262 h 6858001"/>
              <a:gd name="connsiteX198" fmla="*/ 502085 w 874715"/>
              <a:gd name="connsiteY198" fmla="*/ 1414609 h 6858001"/>
              <a:gd name="connsiteX199" fmla="*/ 479414 w 874715"/>
              <a:gd name="connsiteY199" fmla="*/ 1255923 h 6858001"/>
              <a:gd name="connsiteX200" fmla="*/ 476938 w 874715"/>
              <a:gd name="connsiteY200" fmla="*/ 1240034 h 6858001"/>
              <a:gd name="connsiteX201" fmla="*/ 456745 w 874715"/>
              <a:gd name="connsiteY201" fmla="*/ 1165498 h 6858001"/>
              <a:gd name="connsiteX202" fmla="*/ 444171 w 874715"/>
              <a:gd name="connsiteY202" fmla="*/ 977582 h 6858001"/>
              <a:gd name="connsiteX203" fmla="*/ 442647 w 874715"/>
              <a:gd name="connsiteY203" fmla="*/ 966011 h 6858001"/>
              <a:gd name="connsiteX204" fmla="*/ 452743 w 874715"/>
              <a:gd name="connsiteY204" fmla="*/ 903045 h 6858001"/>
              <a:gd name="connsiteX205" fmla="*/ 467032 w 874715"/>
              <a:gd name="connsiteY205" fmla="*/ 871859 h 6858001"/>
              <a:gd name="connsiteX206" fmla="*/ 481892 w 874715"/>
              <a:gd name="connsiteY206" fmla="*/ 823213 h 6858001"/>
              <a:gd name="connsiteX207" fmla="*/ 487416 w 874715"/>
              <a:gd name="connsiteY207" fmla="*/ 773781 h 6858001"/>
              <a:gd name="connsiteX208" fmla="*/ 464936 w 874715"/>
              <a:gd name="connsiteY208" fmla="*/ 690809 h 6858001"/>
              <a:gd name="connsiteX209" fmla="*/ 462650 w 874715"/>
              <a:gd name="connsiteY209" fmla="*/ 660603 h 6858001"/>
              <a:gd name="connsiteX210" fmla="*/ 451791 w 874715"/>
              <a:gd name="connsiteY210" fmla="*/ 593322 h 6858001"/>
              <a:gd name="connsiteX211" fmla="*/ 452553 w 874715"/>
              <a:gd name="connsiteY211" fmla="*/ 534478 h 6858001"/>
              <a:gd name="connsiteX212" fmla="*/ 469890 w 874715"/>
              <a:gd name="connsiteY212" fmla="*/ 487205 h 6858001"/>
              <a:gd name="connsiteX213" fmla="*/ 473318 w 874715"/>
              <a:gd name="connsiteY213" fmla="*/ 418552 h 6858001"/>
              <a:gd name="connsiteX214" fmla="*/ 460746 w 874715"/>
              <a:gd name="connsiteY214" fmla="*/ 374220 h 6858001"/>
              <a:gd name="connsiteX215" fmla="*/ 459032 w 874715"/>
              <a:gd name="connsiteY215" fmla="*/ 365198 h 6858001"/>
              <a:gd name="connsiteX216" fmla="*/ 458267 w 874715"/>
              <a:gd name="connsiteY216" fmla="*/ 249272 h 6858001"/>
              <a:gd name="connsiteX217" fmla="*/ 496179 w 874715"/>
              <a:gd name="connsiteY217" fmla="*/ 104514 h 6858001"/>
              <a:gd name="connsiteX218" fmla="*/ 504181 w 874715"/>
              <a:gd name="connsiteY218" fmla="*/ 8058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874715" h="6858001">
                <a:moveTo>
                  <a:pt x="669467" y="3720275"/>
                </a:moveTo>
                <a:lnTo>
                  <a:pt x="710453" y="3726292"/>
                </a:lnTo>
                <a:lnTo>
                  <a:pt x="710455" y="3726292"/>
                </a:lnTo>
                <a:lnTo>
                  <a:pt x="669465" y="3720275"/>
                </a:lnTo>
                <a:close/>
                <a:moveTo>
                  <a:pt x="834223" y="3333751"/>
                </a:moveTo>
                <a:lnTo>
                  <a:pt x="446757" y="3333751"/>
                </a:lnTo>
                <a:lnTo>
                  <a:pt x="441229" y="3376550"/>
                </a:lnTo>
                <a:lnTo>
                  <a:pt x="437178" y="3407910"/>
                </a:lnTo>
                <a:cubicBezTo>
                  <a:pt x="435005" y="3435408"/>
                  <a:pt x="434362" y="3463164"/>
                  <a:pt x="435790" y="3491262"/>
                </a:cubicBezTo>
                <a:cubicBezTo>
                  <a:pt x="436266" y="3500578"/>
                  <a:pt x="433599" y="3510777"/>
                  <a:pt x="429384" y="3520658"/>
                </a:cubicBezTo>
                <a:lnTo>
                  <a:pt x="427332" y="3524252"/>
                </a:lnTo>
                <a:lnTo>
                  <a:pt x="427331" y="3524252"/>
                </a:lnTo>
                <a:lnTo>
                  <a:pt x="413690" y="3548145"/>
                </a:lnTo>
                <a:cubicBezTo>
                  <a:pt x="391973" y="3578940"/>
                  <a:pt x="390257" y="3577567"/>
                  <a:pt x="408166" y="3612089"/>
                </a:cubicBezTo>
                <a:cubicBezTo>
                  <a:pt x="412548" y="3620328"/>
                  <a:pt x="415214" y="3630528"/>
                  <a:pt x="421692" y="3636610"/>
                </a:cubicBezTo>
                <a:cubicBezTo>
                  <a:pt x="438171" y="3652106"/>
                  <a:pt x="444409" y="3669416"/>
                  <a:pt x="445933" y="3687609"/>
                </a:cubicBezTo>
                <a:lnTo>
                  <a:pt x="443241" y="3725049"/>
                </a:lnTo>
                <a:lnTo>
                  <a:pt x="455589" y="3723372"/>
                </a:lnTo>
                <a:cubicBezTo>
                  <a:pt x="485111" y="3719138"/>
                  <a:pt x="514678" y="3715144"/>
                  <a:pt x="544787" y="3712739"/>
                </a:cubicBezTo>
                <a:lnTo>
                  <a:pt x="544802" y="3712740"/>
                </a:lnTo>
                <a:lnTo>
                  <a:pt x="544786" y="3712740"/>
                </a:lnTo>
                <a:cubicBezTo>
                  <a:pt x="514677" y="3715145"/>
                  <a:pt x="485110" y="3719139"/>
                  <a:pt x="455588" y="3723373"/>
                </a:cubicBezTo>
                <a:lnTo>
                  <a:pt x="443240" y="3725050"/>
                </a:lnTo>
                <a:lnTo>
                  <a:pt x="441884" y="3743904"/>
                </a:lnTo>
                <a:cubicBezTo>
                  <a:pt x="440932" y="3750574"/>
                  <a:pt x="439598" y="3758615"/>
                  <a:pt x="442266" y="3764306"/>
                </a:cubicBezTo>
                <a:cubicBezTo>
                  <a:pt x="454266" y="3790000"/>
                  <a:pt x="450076" y="3811773"/>
                  <a:pt x="433692" y="3834135"/>
                </a:cubicBezTo>
                <a:cubicBezTo>
                  <a:pt x="419595" y="3853553"/>
                  <a:pt x="411213" y="3875915"/>
                  <a:pt x="428740" y="3898864"/>
                </a:cubicBezTo>
                <a:cubicBezTo>
                  <a:pt x="467603" y="3949864"/>
                  <a:pt x="469507" y="4004392"/>
                  <a:pt x="444932" y="4062061"/>
                </a:cubicBezTo>
                <a:cubicBezTo>
                  <a:pt x="427405" y="4103253"/>
                  <a:pt x="423405" y="4143856"/>
                  <a:pt x="441122" y="4187207"/>
                </a:cubicBezTo>
                <a:cubicBezTo>
                  <a:pt x="447980" y="4203880"/>
                  <a:pt x="443408" y="4225456"/>
                  <a:pt x="444932" y="4244874"/>
                </a:cubicBezTo>
                <a:cubicBezTo>
                  <a:pt x="445694" y="4255860"/>
                  <a:pt x="445884" y="4268022"/>
                  <a:pt x="450648" y="4277434"/>
                </a:cubicBezTo>
                <a:cubicBezTo>
                  <a:pt x="462841" y="4302544"/>
                  <a:pt x="478461" y="4325885"/>
                  <a:pt x="490464" y="4351188"/>
                </a:cubicBezTo>
                <a:cubicBezTo>
                  <a:pt x="496178" y="4363350"/>
                  <a:pt x="499226" y="4377865"/>
                  <a:pt x="499418" y="4391596"/>
                </a:cubicBezTo>
                <a:cubicBezTo>
                  <a:pt x="500370" y="4432199"/>
                  <a:pt x="500370" y="4472804"/>
                  <a:pt x="498656" y="4513209"/>
                </a:cubicBezTo>
                <a:cubicBezTo>
                  <a:pt x="495988" y="4579901"/>
                  <a:pt x="495416" y="4647572"/>
                  <a:pt x="438646" y="4695629"/>
                </a:cubicBezTo>
                <a:cubicBezTo>
                  <a:pt x="434074" y="4699554"/>
                  <a:pt x="431406" y="4707987"/>
                  <a:pt x="430644" y="4714658"/>
                </a:cubicBezTo>
                <a:cubicBezTo>
                  <a:pt x="427025" y="4745453"/>
                  <a:pt x="426643" y="4777033"/>
                  <a:pt x="420737" y="4807436"/>
                </a:cubicBezTo>
                <a:cubicBezTo>
                  <a:pt x="415975" y="4831758"/>
                  <a:pt x="417499" y="4851963"/>
                  <a:pt x="434264" y="4870400"/>
                </a:cubicBezTo>
                <a:cubicBezTo>
                  <a:pt x="456362" y="4894527"/>
                  <a:pt x="469317" y="4923950"/>
                  <a:pt x="462269" y="4956119"/>
                </a:cubicBezTo>
                <a:cubicBezTo>
                  <a:pt x="455410" y="4988286"/>
                  <a:pt x="470269" y="5009470"/>
                  <a:pt x="485701" y="5033207"/>
                </a:cubicBezTo>
                <a:cubicBezTo>
                  <a:pt x="496940" y="5050467"/>
                  <a:pt x="511038" y="5070083"/>
                  <a:pt x="512180" y="5089305"/>
                </a:cubicBezTo>
                <a:cubicBezTo>
                  <a:pt x="514656" y="5132851"/>
                  <a:pt x="553902" y="5170316"/>
                  <a:pt x="531613" y="5217589"/>
                </a:cubicBezTo>
                <a:cubicBezTo>
                  <a:pt x="530089" y="5220727"/>
                  <a:pt x="533899" y="5226415"/>
                  <a:pt x="534851" y="5230926"/>
                </a:cubicBezTo>
                <a:cubicBezTo>
                  <a:pt x="542091" y="5267019"/>
                  <a:pt x="535041" y="5300953"/>
                  <a:pt x="511228" y="5327433"/>
                </a:cubicBezTo>
                <a:cubicBezTo>
                  <a:pt x="480175" y="5362152"/>
                  <a:pt x="477127" y="5400597"/>
                  <a:pt x="487225" y="5443357"/>
                </a:cubicBezTo>
                <a:cubicBezTo>
                  <a:pt x="490464" y="5457089"/>
                  <a:pt x="492750" y="5470820"/>
                  <a:pt x="495416" y="5484746"/>
                </a:cubicBezTo>
                <a:cubicBezTo>
                  <a:pt x="499226" y="5503576"/>
                  <a:pt x="503228" y="5522604"/>
                  <a:pt x="507038" y="5541432"/>
                </a:cubicBezTo>
                <a:cubicBezTo>
                  <a:pt x="510848" y="5559676"/>
                  <a:pt x="517324" y="5579880"/>
                  <a:pt x="500942" y="5594001"/>
                </a:cubicBezTo>
                <a:cubicBezTo>
                  <a:pt x="486843" y="5606164"/>
                  <a:pt x="488177" y="5614794"/>
                  <a:pt x="500370" y="5625974"/>
                </a:cubicBezTo>
                <a:cubicBezTo>
                  <a:pt x="543043" y="5664813"/>
                  <a:pt x="569714" y="5711889"/>
                  <a:pt x="571618" y="5771911"/>
                </a:cubicBezTo>
                <a:cubicBezTo>
                  <a:pt x="572000" y="5784268"/>
                  <a:pt x="574666" y="5796822"/>
                  <a:pt x="577524" y="5808982"/>
                </a:cubicBezTo>
                <a:cubicBezTo>
                  <a:pt x="579239" y="5816437"/>
                  <a:pt x="581145" y="5825462"/>
                  <a:pt x="586289" y="5829971"/>
                </a:cubicBezTo>
                <a:cubicBezTo>
                  <a:pt x="625532" y="5865083"/>
                  <a:pt x="652775" y="5908825"/>
                  <a:pt x="674684" y="5956490"/>
                </a:cubicBezTo>
                <a:cubicBezTo>
                  <a:pt x="682494" y="5973553"/>
                  <a:pt x="690304" y="5991797"/>
                  <a:pt x="692590" y="6010235"/>
                </a:cubicBezTo>
                <a:cubicBezTo>
                  <a:pt x="694876" y="6029456"/>
                  <a:pt x="691066" y="6049660"/>
                  <a:pt x="688970" y="6069276"/>
                </a:cubicBezTo>
                <a:cubicBezTo>
                  <a:pt x="687828" y="6080849"/>
                  <a:pt x="688018" y="6094187"/>
                  <a:pt x="682494" y="6103407"/>
                </a:cubicBezTo>
                <a:cubicBezTo>
                  <a:pt x="665157" y="6132633"/>
                  <a:pt x="646489" y="6160879"/>
                  <a:pt x="626294" y="6188144"/>
                </a:cubicBezTo>
                <a:cubicBezTo>
                  <a:pt x="608958" y="6211486"/>
                  <a:pt x="606481" y="6216194"/>
                  <a:pt x="628200" y="6236396"/>
                </a:cubicBezTo>
                <a:cubicBezTo>
                  <a:pt x="650489" y="6257190"/>
                  <a:pt x="662109" y="6283082"/>
                  <a:pt x="666871" y="6311718"/>
                </a:cubicBezTo>
                <a:cubicBezTo>
                  <a:pt x="674302" y="6357030"/>
                  <a:pt x="680588" y="6402732"/>
                  <a:pt x="684208" y="6448435"/>
                </a:cubicBezTo>
                <a:cubicBezTo>
                  <a:pt x="687446" y="6489823"/>
                  <a:pt x="669920" y="6509634"/>
                  <a:pt x="630104" y="6517873"/>
                </a:cubicBezTo>
                <a:cubicBezTo>
                  <a:pt x="608005" y="6522581"/>
                  <a:pt x="584001" y="6528663"/>
                  <a:pt x="578096" y="6553767"/>
                </a:cubicBezTo>
                <a:cubicBezTo>
                  <a:pt x="568570" y="6594765"/>
                  <a:pt x="564380" y="6637329"/>
                  <a:pt x="517706" y="6657533"/>
                </a:cubicBezTo>
                <a:cubicBezTo>
                  <a:pt x="527993" y="6668713"/>
                  <a:pt x="534089" y="6675579"/>
                  <a:pt x="540185" y="6682250"/>
                </a:cubicBezTo>
                <a:cubicBezTo>
                  <a:pt x="557140" y="6700686"/>
                  <a:pt x="564380" y="6738934"/>
                  <a:pt x="549712" y="6758356"/>
                </a:cubicBezTo>
                <a:cubicBezTo>
                  <a:pt x="528375" y="6786993"/>
                  <a:pt x="532375" y="6813278"/>
                  <a:pt x="548950" y="6840738"/>
                </a:cubicBezTo>
                <a:lnTo>
                  <a:pt x="556149" y="6858001"/>
                </a:lnTo>
                <a:lnTo>
                  <a:pt x="760427" y="6858001"/>
                </a:lnTo>
                <a:lnTo>
                  <a:pt x="763269" y="6846819"/>
                </a:lnTo>
                <a:cubicBezTo>
                  <a:pt x="771841" y="6790916"/>
                  <a:pt x="777937" y="6734620"/>
                  <a:pt x="784795" y="6678324"/>
                </a:cubicBezTo>
                <a:cubicBezTo>
                  <a:pt x="791844" y="6620265"/>
                  <a:pt x="799274" y="6562401"/>
                  <a:pt x="805560" y="6504338"/>
                </a:cubicBezTo>
                <a:cubicBezTo>
                  <a:pt x="808800" y="6472562"/>
                  <a:pt x="809370" y="6440589"/>
                  <a:pt x="812418" y="6408814"/>
                </a:cubicBezTo>
                <a:cubicBezTo>
                  <a:pt x="815086" y="6380959"/>
                  <a:pt x="820039" y="6353302"/>
                  <a:pt x="823279" y="6325450"/>
                </a:cubicBezTo>
                <a:cubicBezTo>
                  <a:pt x="825945" y="6301323"/>
                  <a:pt x="827469" y="6277000"/>
                  <a:pt x="830137" y="6252873"/>
                </a:cubicBezTo>
                <a:cubicBezTo>
                  <a:pt x="834517" y="6214231"/>
                  <a:pt x="839471" y="6175786"/>
                  <a:pt x="844043" y="6137341"/>
                </a:cubicBezTo>
                <a:cubicBezTo>
                  <a:pt x="845757" y="6121257"/>
                  <a:pt x="850520" y="6104387"/>
                  <a:pt x="847663" y="6089284"/>
                </a:cubicBezTo>
                <a:cubicBezTo>
                  <a:pt x="840423" y="6051230"/>
                  <a:pt x="842519" y="6013764"/>
                  <a:pt x="847471" y="5975908"/>
                </a:cubicBezTo>
                <a:cubicBezTo>
                  <a:pt x="849188" y="5962962"/>
                  <a:pt x="848806" y="5949036"/>
                  <a:pt x="845567" y="5936481"/>
                </a:cubicBezTo>
                <a:cubicBezTo>
                  <a:pt x="839089" y="5910785"/>
                  <a:pt x="829945" y="5885876"/>
                  <a:pt x="821945" y="5860571"/>
                </a:cubicBezTo>
                <a:cubicBezTo>
                  <a:pt x="820993" y="5857824"/>
                  <a:pt x="820801" y="5854490"/>
                  <a:pt x="820231" y="5851549"/>
                </a:cubicBezTo>
                <a:cubicBezTo>
                  <a:pt x="816990" y="5834874"/>
                  <a:pt x="813752" y="5818399"/>
                  <a:pt x="810894" y="5801726"/>
                </a:cubicBezTo>
                <a:cubicBezTo>
                  <a:pt x="809370" y="5792704"/>
                  <a:pt x="809180" y="5783484"/>
                  <a:pt x="807846" y="5774460"/>
                </a:cubicBezTo>
                <a:cubicBezTo>
                  <a:pt x="802512" y="5739546"/>
                  <a:pt x="811466" y="5701101"/>
                  <a:pt x="788415" y="5670892"/>
                </a:cubicBezTo>
                <a:cubicBezTo>
                  <a:pt x="773555" y="5651277"/>
                  <a:pt x="776985" y="5632250"/>
                  <a:pt x="779271" y="5611265"/>
                </a:cubicBezTo>
                <a:cubicBezTo>
                  <a:pt x="780985" y="5595374"/>
                  <a:pt x="780413" y="5579094"/>
                  <a:pt x="780605" y="5563010"/>
                </a:cubicBezTo>
                <a:cubicBezTo>
                  <a:pt x="781175" y="5534764"/>
                  <a:pt x="781367" y="5506518"/>
                  <a:pt x="782319" y="5478272"/>
                </a:cubicBezTo>
                <a:cubicBezTo>
                  <a:pt x="782699" y="5469249"/>
                  <a:pt x="787463" y="5460031"/>
                  <a:pt x="786701" y="5451203"/>
                </a:cubicBezTo>
                <a:cubicBezTo>
                  <a:pt x="783081" y="5410403"/>
                  <a:pt x="777365" y="5369604"/>
                  <a:pt x="774127" y="5328805"/>
                </a:cubicBezTo>
                <a:cubicBezTo>
                  <a:pt x="772223" y="5305660"/>
                  <a:pt x="775841" y="5281924"/>
                  <a:pt x="773175" y="5258975"/>
                </a:cubicBezTo>
                <a:cubicBezTo>
                  <a:pt x="770127" y="5232496"/>
                  <a:pt x="762317" y="5206604"/>
                  <a:pt x="757552" y="5180319"/>
                </a:cubicBezTo>
                <a:cubicBezTo>
                  <a:pt x="756220" y="5173061"/>
                  <a:pt x="757934" y="5165020"/>
                  <a:pt x="758314" y="5157370"/>
                </a:cubicBezTo>
                <a:cubicBezTo>
                  <a:pt x="758697" y="5148739"/>
                  <a:pt x="759459" y="5140304"/>
                  <a:pt x="759649" y="5131673"/>
                </a:cubicBezTo>
                <a:cubicBezTo>
                  <a:pt x="760031" y="5105388"/>
                  <a:pt x="759459" y="5079104"/>
                  <a:pt x="760793" y="5052820"/>
                </a:cubicBezTo>
                <a:cubicBezTo>
                  <a:pt x="761555" y="5036736"/>
                  <a:pt x="769365" y="5019868"/>
                  <a:pt x="766507" y="5004959"/>
                </a:cubicBezTo>
                <a:cubicBezTo>
                  <a:pt x="760983" y="4974557"/>
                  <a:pt x="773365" y="4944153"/>
                  <a:pt x="763079" y="4913751"/>
                </a:cubicBezTo>
                <a:cubicBezTo>
                  <a:pt x="760031" y="4904334"/>
                  <a:pt x="767651" y="4891388"/>
                  <a:pt x="768031" y="4880011"/>
                </a:cubicBezTo>
                <a:cubicBezTo>
                  <a:pt x="768983" y="4851570"/>
                  <a:pt x="768793" y="4823128"/>
                  <a:pt x="768603" y="4794687"/>
                </a:cubicBezTo>
                <a:cubicBezTo>
                  <a:pt x="768413" y="4769186"/>
                  <a:pt x="771079" y="4742705"/>
                  <a:pt x="765745" y="4718187"/>
                </a:cubicBezTo>
                <a:cubicBezTo>
                  <a:pt x="760031" y="4692491"/>
                  <a:pt x="760793" y="4669346"/>
                  <a:pt x="767269" y="4644434"/>
                </a:cubicBezTo>
                <a:cubicBezTo>
                  <a:pt x="771651" y="4627369"/>
                  <a:pt x="772223" y="4609322"/>
                  <a:pt x="773555" y="4591670"/>
                </a:cubicBezTo>
                <a:cubicBezTo>
                  <a:pt x="775079" y="4572644"/>
                  <a:pt x="771079" y="4551655"/>
                  <a:pt x="777365" y="4534394"/>
                </a:cubicBezTo>
                <a:cubicBezTo>
                  <a:pt x="796036" y="4483001"/>
                  <a:pt x="800036" y="4430237"/>
                  <a:pt x="800036" y="4376493"/>
                </a:cubicBezTo>
                <a:cubicBezTo>
                  <a:pt x="800036" y="4366684"/>
                  <a:pt x="797370" y="4356680"/>
                  <a:pt x="794512" y="4347267"/>
                </a:cubicBezTo>
                <a:cubicBezTo>
                  <a:pt x="777365" y="4292342"/>
                  <a:pt x="778889" y="4237224"/>
                  <a:pt x="789368" y="4181322"/>
                </a:cubicBezTo>
                <a:cubicBezTo>
                  <a:pt x="791654" y="4169748"/>
                  <a:pt x="792036" y="4156803"/>
                  <a:pt x="789750" y="4145230"/>
                </a:cubicBezTo>
                <a:cubicBezTo>
                  <a:pt x="783081" y="4112668"/>
                  <a:pt x="772031" y="4081088"/>
                  <a:pt x="767269" y="4048330"/>
                </a:cubicBezTo>
                <a:cubicBezTo>
                  <a:pt x="759459" y="3994194"/>
                  <a:pt x="785747" y="3947314"/>
                  <a:pt x="802894" y="3898864"/>
                </a:cubicBezTo>
                <a:cubicBezTo>
                  <a:pt x="819087" y="3852768"/>
                  <a:pt x="855664" y="3813538"/>
                  <a:pt x="847471" y="3759007"/>
                </a:cubicBezTo>
                <a:lnTo>
                  <a:pt x="848163" y="3756136"/>
                </a:lnTo>
                <a:lnTo>
                  <a:pt x="819543" y="3748731"/>
                </a:lnTo>
                <a:lnTo>
                  <a:pt x="819313" y="3748682"/>
                </a:lnTo>
                <a:lnTo>
                  <a:pt x="819544" y="3748730"/>
                </a:lnTo>
                <a:lnTo>
                  <a:pt x="848164" y="3756135"/>
                </a:lnTo>
                <a:lnTo>
                  <a:pt x="849545" y="3750401"/>
                </a:lnTo>
                <a:cubicBezTo>
                  <a:pt x="850902" y="3747434"/>
                  <a:pt x="852522" y="3744394"/>
                  <a:pt x="853189" y="3741353"/>
                </a:cubicBezTo>
                <a:cubicBezTo>
                  <a:pt x="856809" y="3724680"/>
                  <a:pt x="861189" y="3708009"/>
                  <a:pt x="862905" y="3691138"/>
                </a:cubicBezTo>
                <a:cubicBezTo>
                  <a:pt x="865191" y="3670544"/>
                  <a:pt x="864429" y="3649555"/>
                  <a:pt x="866333" y="3628959"/>
                </a:cubicBezTo>
                <a:cubicBezTo>
                  <a:pt x="868619" y="3602478"/>
                  <a:pt x="874715" y="3576391"/>
                  <a:pt x="874715" y="3550106"/>
                </a:cubicBezTo>
                <a:lnTo>
                  <a:pt x="871487" y="3524252"/>
                </a:lnTo>
                <a:lnTo>
                  <a:pt x="871488" y="3524252"/>
                </a:lnTo>
                <a:lnTo>
                  <a:pt x="870763" y="3518451"/>
                </a:lnTo>
                <a:cubicBezTo>
                  <a:pt x="868573" y="3507933"/>
                  <a:pt x="865953" y="3497439"/>
                  <a:pt x="864238" y="3486946"/>
                </a:cubicBezTo>
                <a:cubicBezTo>
                  <a:pt x="859476" y="3457327"/>
                  <a:pt x="860810" y="3424765"/>
                  <a:pt x="848618" y="3398677"/>
                </a:cubicBezTo>
                <a:lnTo>
                  <a:pt x="837595" y="3365728"/>
                </a:lnTo>
                <a:lnTo>
                  <a:pt x="834829" y="3357461"/>
                </a:lnTo>
                <a:close/>
                <a:moveTo>
                  <a:pt x="513783" y="0"/>
                </a:moveTo>
                <a:lnTo>
                  <a:pt x="72334" y="0"/>
                </a:lnTo>
                <a:lnTo>
                  <a:pt x="75447" y="27991"/>
                </a:lnTo>
                <a:cubicBezTo>
                  <a:pt x="80828" y="63323"/>
                  <a:pt x="87734" y="98434"/>
                  <a:pt x="88115" y="134133"/>
                </a:cubicBezTo>
                <a:cubicBezTo>
                  <a:pt x="88495" y="166498"/>
                  <a:pt x="94591" y="198471"/>
                  <a:pt x="62778" y="221224"/>
                </a:cubicBezTo>
                <a:cubicBezTo>
                  <a:pt x="58586" y="224165"/>
                  <a:pt x="60872" y="238486"/>
                  <a:pt x="62206" y="247312"/>
                </a:cubicBezTo>
                <a:cubicBezTo>
                  <a:pt x="65065" y="266927"/>
                  <a:pt x="72303" y="286346"/>
                  <a:pt x="72113" y="305764"/>
                </a:cubicBezTo>
                <a:cubicBezTo>
                  <a:pt x="71923" y="345976"/>
                  <a:pt x="68875" y="386383"/>
                  <a:pt x="65445" y="426397"/>
                </a:cubicBezTo>
                <a:cubicBezTo>
                  <a:pt x="64111" y="441500"/>
                  <a:pt x="58968" y="456017"/>
                  <a:pt x="55348" y="470924"/>
                </a:cubicBezTo>
                <a:cubicBezTo>
                  <a:pt x="53252" y="479162"/>
                  <a:pt x="47728" y="487990"/>
                  <a:pt x="48870" y="495638"/>
                </a:cubicBezTo>
                <a:cubicBezTo>
                  <a:pt x="55538" y="539970"/>
                  <a:pt x="39156" y="580573"/>
                  <a:pt x="30963" y="622548"/>
                </a:cubicBezTo>
                <a:cubicBezTo>
                  <a:pt x="27153" y="641968"/>
                  <a:pt x="18009" y="660210"/>
                  <a:pt x="11723" y="679040"/>
                </a:cubicBezTo>
                <a:cubicBezTo>
                  <a:pt x="10007" y="683943"/>
                  <a:pt x="8483" y="689436"/>
                  <a:pt x="8865" y="694341"/>
                </a:cubicBezTo>
                <a:cubicBezTo>
                  <a:pt x="11151" y="722389"/>
                  <a:pt x="14389" y="750244"/>
                  <a:pt x="16865" y="778095"/>
                </a:cubicBezTo>
                <a:cubicBezTo>
                  <a:pt x="19151" y="803401"/>
                  <a:pt x="19913" y="828900"/>
                  <a:pt x="47918" y="840866"/>
                </a:cubicBezTo>
                <a:cubicBezTo>
                  <a:pt x="52300" y="842633"/>
                  <a:pt x="55538" y="848516"/>
                  <a:pt x="58396" y="853028"/>
                </a:cubicBezTo>
                <a:cubicBezTo>
                  <a:pt x="102404" y="922662"/>
                  <a:pt x="101260" y="959929"/>
                  <a:pt x="54776" y="1027995"/>
                </a:cubicBezTo>
                <a:cubicBezTo>
                  <a:pt x="50014" y="1035056"/>
                  <a:pt x="46584" y="1050159"/>
                  <a:pt x="50394" y="1054866"/>
                </a:cubicBezTo>
                <a:cubicBezTo>
                  <a:pt x="82019" y="1094882"/>
                  <a:pt x="78589" y="1138623"/>
                  <a:pt x="68683" y="1184720"/>
                </a:cubicBezTo>
                <a:cubicBezTo>
                  <a:pt x="66017" y="1196684"/>
                  <a:pt x="66017" y="1213555"/>
                  <a:pt x="72303" y="1222576"/>
                </a:cubicBezTo>
                <a:cubicBezTo>
                  <a:pt x="101450" y="1265534"/>
                  <a:pt x="97260" y="1311630"/>
                  <a:pt x="88687" y="1358313"/>
                </a:cubicBezTo>
                <a:cubicBezTo>
                  <a:pt x="87353" y="1365570"/>
                  <a:pt x="80113" y="1374398"/>
                  <a:pt x="73447" y="1377535"/>
                </a:cubicBezTo>
                <a:cubicBezTo>
                  <a:pt x="49824" y="1388716"/>
                  <a:pt x="41822" y="1409705"/>
                  <a:pt x="35153" y="1432851"/>
                </a:cubicBezTo>
                <a:cubicBezTo>
                  <a:pt x="24295" y="1469335"/>
                  <a:pt x="11531" y="1505229"/>
                  <a:pt x="1244" y="1541910"/>
                </a:cubicBezTo>
                <a:cubicBezTo>
                  <a:pt x="-1232" y="1550935"/>
                  <a:pt x="292" y="1562114"/>
                  <a:pt x="3149" y="1571529"/>
                </a:cubicBezTo>
                <a:cubicBezTo>
                  <a:pt x="12865" y="1603698"/>
                  <a:pt x="37250" y="1624098"/>
                  <a:pt x="59730" y="1646459"/>
                </a:cubicBezTo>
                <a:cubicBezTo>
                  <a:pt x="69637" y="1656267"/>
                  <a:pt x="76685" y="1669800"/>
                  <a:pt x="82399" y="1682944"/>
                </a:cubicBezTo>
                <a:cubicBezTo>
                  <a:pt x="97070" y="1717073"/>
                  <a:pt x="110214" y="1751988"/>
                  <a:pt x="124120" y="1786511"/>
                </a:cubicBezTo>
                <a:cubicBezTo>
                  <a:pt x="125454" y="1789845"/>
                  <a:pt x="128883" y="1792590"/>
                  <a:pt x="131741" y="1795142"/>
                </a:cubicBezTo>
                <a:cubicBezTo>
                  <a:pt x="161842" y="1820640"/>
                  <a:pt x="192131" y="1845943"/>
                  <a:pt x="222232" y="1871640"/>
                </a:cubicBezTo>
                <a:cubicBezTo>
                  <a:pt x="227946" y="1876543"/>
                  <a:pt x="232138" y="1883606"/>
                  <a:pt x="237662" y="1888901"/>
                </a:cubicBezTo>
                <a:cubicBezTo>
                  <a:pt x="245282" y="1896356"/>
                  <a:pt x="252523" y="1905771"/>
                  <a:pt x="261667" y="1909694"/>
                </a:cubicBezTo>
                <a:cubicBezTo>
                  <a:pt x="290432" y="1921855"/>
                  <a:pt x="302816" y="1945197"/>
                  <a:pt x="308150" y="1974618"/>
                </a:cubicBezTo>
                <a:cubicBezTo>
                  <a:pt x="313103" y="2001493"/>
                  <a:pt x="317295" y="2028365"/>
                  <a:pt x="323009" y="2055042"/>
                </a:cubicBezTo>
                <a:cubicBezTo>
                  <a:pt x="329867" y="2087602"/>
                  <a:pt x="337297" y="2119968"/>
                  <a:pt x="345680" y="2152137"/>
                </a:cubicBezTo>
                <a:cubicBezTo>
                  <a:pt x="349300" y="2166063"/>
                  <a:pt x="353490" y="2180774"/>
                  <a:pt x="360920" y="2192740"/>
                </a:cubicBezTo>
                <a:cubicBezTo>
                  <a:pt x="381495" y="2226281"/>
                  <a:pt x="395401" y="2262177"/>
                  <a:pt x="389877" y="2301603"/>
                </a:cubicBezTo>
                <a:cubicBezTo>
                  <a:pt x="385495" y="2333183"/>
                  <a:pt x="396735" y="2359664"/>
                  <a:pt x="414262" y="2379279"/>
                </a:cubicBezTo>
                <a:cubicBezTo>
                  <a:pt x="446077" y="2414980"/>
                  <a:pt x="438837" y="2453227"/>
                  <a:pt x="428551" y="2491281"/>
                </a:cubicBezTo>
                <a:cubicBezTo>
                  <a:pt x="423216" y="2510897"/>
                  <a:pt x="423978" y="2526980"/>
                  <a:pt x="429121" y="2545615"/>
                </a:cubicBezTo>
                <a:cubicBezTo>
                  <a:pt x="441123" y="2588768"/>
                  <a:pt x="473700" y="2617603"/>
                  <a:pt x="502275" y="2645455"/>
                </a:cubicBezTo>
                <a:cubicBezTo>
                  <a:pt x="526660" y="2669191"/>
                  <a:pt x="540376" y="2695868"/>
                  <a:pt x="550665" y="2725094"/>
                </a:cubicBezTo>
                <a:cubicBezTo>
                  <a:pt x="563809" y="2761970"/>
                  <a:pt x="558857" y="2791196"/>
                  <a:pt x="527232" y="2808850"/>
                </a:cubicBezTo>
                <a:cubicBezTo>
                  <a:pt x="518277" y="2813754"/>
                  <a:pt x="507799" y="2822385"/>
                  <a:pt x="505133" y="2831604"/>
                </a:cubicBezTo>
                <a:cubicBezTo>
                  <a:pt x="491799" y="2876129"/>
                  <a:pt x="472366" y="2921245"/>
                  <a:pt x="484178" y="2968910"/>
                </a:cubicBezTo>
                <a:cubicBezTo>
                  <a:pt x="500371" y="3034817"/>
                  <a:pt x="499419" y="3099154"/>
                  <a:pt x="483416" y="3165061"/>
                </a:cubicBezTo>
                <a:cubicBezTo>
                  <a:pt x="470462" y="3218512"/>
                  <a:pt x="457126" y="3271963"/>
                  <a:pt x="447744" y="3326101"/>
                </a:cubicBezTo>
                <a:lnTo>
                  <a:pt x="446756" y="3333750"/>
                </a:lnTo>
                <a:lnTo>
                  <a:pt x="834222" y="3333750"/>
                </a:lnTo>
                <a:lnTo>
                  <a:pt x="833756" y="3315508"/>
                </a:lnTo>
                <a:cubicBezTo>
                  <a:pt x="835090" y="3305897"/>
                  <a:pt x="843092" y="3293538"/>
                  <a:pt x="851283" y="3289224"/>
                </a:cubicBezTo>
                <a:cubicBezTo>
                  <a:pt x="869571" y="3279612"/>
                  <a:pt x="872811" y="3266470"/>
                  <a:pt x="866523" y="3248621"/>
                </a:cubicBezTo>
                <a:cubicBezTo>
                  <a:pt x="861189" y="3233124"/>
                  <a:pt x="858523" y="3214098"/>
                  <a:pt x="848234" y="3203506"/>
                </a:cubicBezTo>
                <a:cubicBezTo>
                  <a:pt x="819088" y="3173494"/>
                  <a:pt x="818135" y="3135244"/>
                  <a:pt x="810325" y="3097977"/>
                </a:cubicBezTo>
                <a:cubicBezTo>
                  <a:pt x="805561" y="3075225"/>
                  <a:pt x="805371" y="3054039"/>
                  <a:pt x="808609" y="3031285"/>
                </a:cubicBezTo>
                <a:cubicBezTo>
                  <a:pt x="815849" y="2981857"/>
                  <a:pt x="805561" y="2933799"/>
                  <a:pt x="792417" y="2886329"/>
                </a:cubicBezTo>
                <a:cubicBezTo>
                  <a:pt x="783654" y="2854945"/>
                  <a:pt x="778320" y="2822776"/>
                  <a:pt x="769366" y="2791590"/>
                </a:cubicBezTo>
                <a:cubicBezTo>
                  <a:pt x="762508" y="2768247"/>
                  <a:pt x="754315" y="2744906"/>
                  <a:pt x="743267" y="2723527"/>
                </a:cubicBezTo>
                <a:cubicBezTo>
                  <a:pt x="727072" y="2692532"/>
                  <a:pt x="702688" y="2665466"/>
                  <a:pt x="709166" y="2626038"/>
                </a:cubicBezTo>
                <a:cubicBezTo>
                  <a:pt x="714880" y="2591317"/>
                  <a:pt x="702880" y="2559935"/>
                  <a:pt x="691449" y="2528158"/>
                </a:cubicBezTo>
                <a:cubicBezTo>
                  <a:pt x="683067" y="2504816"/>
                  <a:pt x="674493" y="2481477"/>
                  <a:pt x="669159" y="2457348"/>
                </a:cubicBezTo>
                <a:cubicBezTo>
                  <a:pt x="662872" y="2428709"/>
                  <a:pt x="665540" y="2396344"/>
                  <a:pt x="653918" y="2370844"/>
                </a:cubicBezTo>
                <a:cubicBezTo>
                  <a:pt x="641726" y="2344167"/>
                  <a:pt x="649918" y="2322005"/>
                  <a:pt x="653348" y="2298269"/>
                </a:cubicBezTo>
                <a:cubicBezTo>
                  <a:pt x="658682" y="2260413"/>
                  <a:pt x="668589" y="2222749"/>
                  <a:pt x="656014" y="2184501"/>
                </a:cubicBezTo>
                <a:cubicBezTo>
                  <a:pt x="640774" y="2138014"/>
                  <a:pt x="624391" y="2091918"/>
                  <a:pt x="609913" y="2045235"/>
                </a:cubicBezTo>
                <a:cubicBezTo>
                  <a:pt x="604386" y="2027187"/>
                  <a:pt x="602100" y="2007771"/>
                  <a:pt x="599624" y="1988939"/>
                </a:cubicBezTo>
                <a:cubicBezTo>
                  <a:pt x="597528" y="1971091"/>
                  <a:pt x="602862" y="1949711"/>
                  <a:pt x="594862" y="1935977"/>
                </a:cubicBezTo>
                <a:cubicBezTo>
                  <a:pt x="574287" y="1900670"/>
                  <a:pt x="564191" y="1864385"/>
                  <a:pt x="564191" y="1823583"/>
                </a:cubicBezTo>
                <a:cubicBezTo>
                  <a:pt x="564191" y="1808282"/>
                  <a:pt x="555617" y="1793374"/>
                  <a:pt x="554093" y="1777881"/>
                </a:cubicBezTo>
                <a:cubicBezTo>
                  <a:pt x="552189" y="1756694"/>
                  <a:pt x="547044" y="1732372"/>
                  <a:pt x="554285" y="1713934"/>
                </a:cubicBezTo>
                <a:cubicBezTo>
                  <a:pt x="571429" y="1670585"/>
                  <a:pt x="557141" y="1635476"/>
                  <a:pt x="540186" y="1597617"/>
                </a:cubicBezTo>
                <a:cubicBezTo>
                  <a:pt x="523422" y="1560348"/>
                  <a:pt x="510087" y="1521118"/>
                  <a:pt x="499037" y="1481495"/>
                </a:cubicBezTo>
                <a:cubicBezTo>
                  <a:pt x="495037" y="1466588"/>
                  <a:pt x="501705" y="1448740"/>
                  <a:pt x="503037" y="1432262"/>
                </a:cubicBezTo>
                <a:cubicBezTo>
                  <a:pt x="503419" y="1426376"/>
                  <a:pt x="503991" y="1419903"/>
                  <a:pt x="502085" y="1414609"/>
                </a:cubicBezTo>
                <a:cubicBezTo>
                  <a:pt x="483796" y="1363414"/>
                  <a:pt x="469890" y="1311432"/>
                  <a:pt x="479414" y="1255923"/>
                </a:cubicBezTo>
                <a:cubicBezTo>
                  <a:pt x="480368" y="1250824"/>
                  <a:pt x="478272" y="1245135"/>
                  <a:pt x="476938" y="1240034"/>
                </a:cubicBezTo>
                <a:cubicBezTo>
                  <a:pt x="470080" y="1215122"/>
                  <a:pt x="459222" y="1190799"/>
                  <a:pt x="456745" y="1165498"/>
                </a:cubicBezTo>
                <a:cubicBezTo>
                  <a:pt x="450649" y="1103121"/>
                  <a:pt x="448171" y="1040355"/>
                  <a:pt x="444171" y="977582"/>
                </a:cubicBezTo>
                <a:cubicBezTo>
                  <a:pt x="443981" y="973659"/>
                  <a:pt x="443981" y="969541"/>
                  <a:pt x="442647" y="966011"/>
                </a:cubicBezTo>
                <a:cubicBezTo>
                  <a:pt x="434455" y="942864"/>
                  <a:pt x="437123" y="922662"/>
                  <a:pt x="452743" y="903045"/>
                </a:cubicBezTo>
                <a:cubicBezTo>
                  <a:pt x="459602" y="894414"/>
                  <a:pt x="463222" y="882645"/>
                  <a:pt x="467032" y="871859"/>
                </a:cubicBezTo>
                <a:cubicBezTo>
                  <a:pt x="472748" y="855968"/>
                  <a:pt x="478272" y="839689"/>
                  <a:pt x="481892" y="823213"/>
                </a:cubicBezTo>
                <a:cubicBezTo>
                  <a:pt x="485320" y="806930"/>
                  <a:pt x="490083" y="789474"/>
                  <a:pt x="487416" y="773781"/>
                </a:cubicBezTo>
                <a:cubicBezTo>
                  <a:pt x="482654" y="745535"/>
                  <a:pt x="471986" y="718661"/>
                  <a:pt x="464936" y="690809"/>
                </a:cubicBezTo>
                <a:cubicBezTo>
                  <a:pt x="462460" y="681198"/>
                  <a:pt x="462842" y="670605"/>
                  <a:pt x="462650" y="660603"/>
                </a:cubicBezTo>
                <a:cubicBezTo>
                  <a:pt x="462080" y="637652"/>
                  <a:pt x="467604" y="614113"/>
                  <a:pt x="451791" y="593322"/>
                </a:cubicBezTo>
                <a:cubicBezTo>
                  <a:pt x="436933" y="574101"/>
                  <a:pt x="441313" y="554679"/>
                  <a:pt x="452553" y="534478"/>
                </a:cubicBezTo>
                <a:cubicBezTo>
                  <a:pt x="460556" y="519961"/>
                  <a:pt x="466842" y="503486"/>
                  <a:pt x="469890" y="487205"/>
                </a:cubicBezTo>
                <a:cubicBezTo>
                  <a:pt x="474080" y="464843"/>
                  <a:pt x="475796" y="442679"/>
                  <a:pt x="473318" y="418552"/>
                </a:cubicBezTo>
                <a:cubicBezTo>
                  <a:pt x="471604" y="401485"/>
                  <a:pt x="470842" y="387559"/>
                  <a:pt x="460746" y="374220"/>
                </a:cubicBezTo>
                <a:cubicBezTo>
                  <a:pt x="459222" y="372064"/>
                  <a:pt x="458840" y="368141"/>
                  <a:pt x="459032" y="365198"/>
                </a:cubicBezTo>
                <a:cubicBezTo>
                  <a:pt x="462270" y="326557"/>
                  <a:pt x="460556" y="288308"/>
                  <a:pt x="458267" y="249272"/>
                </a:cubicBezTo>
                <a:cubicBezTo>
                  <a:pt x="455221" y="199649"/>
                  <a:pt x="464174" y="147470"/>
                  <a:pt x="496179" y="104514"/>
                </a:cubicBezTo>
                <a:cubicBezTo>
                  <a:pt x="500943" y="98237"/>
                  <a:pt x="503037" y="88822"/>
                  <a:pt x="504181" y="80583"/>
                </a:cubicBezTo>
                <a:close/>
              </a:path>
            </a:pathLst>
          </a:custGeom>
          <a:blipFill dpi="0" rotWithShape="1">
            <a:blip r:embed="rId7">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1D6422E2-BF48-43F6-8E1C-B599E812C998}"/>
              </a:ext>
            </a:extLst>
          </p:cNvPr>
          <p:cNvSpPr>
            <a:spLocks noGrp="1"/>
          </p:cNvSpPr>
          <p:nvPr>
            <p:ph idx="1"/>
          </p:nvPr>
        </p:nvSpPr>
        <p:spPr>
          <a:xfrm>
            <a:off x="7142665" y="2146626"/>
            <a:ext cx="4572001" cy="3308351"/>
          </a:xfrm>
        </p:spPr>
        <p:txBody>
          <a:bodyPr>
            <a:normAutofit fontScale="92500" lnSpcReduction="10000"/>
          </a:bodyPr>
          <a:lstStyle/>
          <a:p>
            <a:r>
              <a:rPr lang="en-US" dirty="0"/>
              <a:t>Not touching your face. Especially if you have not washed your hands.</a:t>
            </a:r>
          </a:p>
          <a:p>
            <a:r>
              <a:rPr lang="en-US" dirty="0"/>
              <a:t>Get a yearly flu vaccine- the vaccine protects against 3-4 viruses that are expected to be the most common that year. </a:t>
            </a:r>
          </a:p>
          <a:p>
            <a:r>
              <a:rPr lang="en-US" dirty="0"/>
              <a:t>A nasal spray vaccine is also an option for most</a:t>
            </a:r>
          </a:p>
        </p:txBody>
      </p:sp>
      <p:sp>
        <p:nvSpPr>
          <p:cNvPr id="79" name="Freeform: Shape 78">
            <a:extLst>
              <a:ext uri="{FF2B5EF4-FFF2-40B4-BE49-F238E27FC236}">
                <a16:creationId xmlns:a16="http://schemas.microsoft.com/office/drawing/2014/main" id="{182681E8-C2DA-455B-A23E-04AC1EA4EA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192001" y="3333751"/>
            <a:ext cx="90487" cy="190501"/>
          </a:xfrm>
          <a:custGeom>
            <a:avLst/>
            <a:gdLst>
              <a:gd name="connsiteX0" fmla="*/ 90487 w 90487"/>
              <a:gd name="connsiteY0" fmla="*/ 0 h 190501"/>
              <a:gd name="connsiteX1" fmla="*/ 0 w 90487"/>
              <a:gd name="connsiteY1" fmla="*/ 0 h 190501"/>
              <a:gd name="connsiteX2" fmla="*/ 0 w 90487"/>
              <a:gd name="connsiteY2" fmla="*/ 190501 h 190501"/>
              <a:gd name="connsiteX3" fmla="*/ 90487 w 90487"/>
              <a:gd name="connsiteY3" fmla="*/ 190501 h 190501"/>
              <a:gd name="connsiteX4" fmla="*/ 90487 w 90487"/>
              <a:gd name="connsiteY4" fmla="*/ 0 h 190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87" h="190501">
                <a:moveTo>
                  <a:pt x="90487" y="0"/>
                </a:moveTo>
                <a:lnTo>
                  <a:pt x="0" y="0"/>
                </a:lnTo>
                <a:lnTo>
                  <a:pt x="0" y="190501"/>
                </a:lnTo>
                <a:lnTo>
                  <a:pt x="90487" y="190501"/>
                </a:lnTo>
                <a:lnTo>
                  <a:pt x="90487" y="0"/>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pic>
        <p:nvPicPr>
          <p:cNvPr id="4" name="slide 6">
            <a:hlinkClick r:id="" action="ppaction://media"/>
            <a:extLst>
              <a:ext uri="{FF2B5EF4-FFF2-40B4-BE49-F238E27FC236}">
                <a16:creationId xmlns:a16="http://schemas.microsoft.com/office/drawing/2014/main" id="{AADBFC0B-F21D-447E-9298-8248D564257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530007" y="5937774"/>
            <a:ext cx="487363" cy="487363"/>
          </a:xfrm>
          <a:prstGeom prst="rect">
            <a:avLst/>
          </a:prstGeom>
        </p:spPr>
      </p:pic>
    </p:spTree>
    <p:extLst>
      <p:ext uri="{BB962C8B-B14F-4D97-AF65-F5344CB8AC3E}">
        <p14:creationId xmlns:p14="http://schemas.microsoft.com/office/powerpoint/2010/main" val="1510784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4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73CF1-935C-47D4-B657-8804D87E53DE}"/>
              </a:ext>
            </a:extLst>
          </p:cNvPr>
          <p:cNvSpPr>
            <a:spLocks noGrp="1"/>
          </p:cNvSpPr>
          <p:nvPr>
            <p:ph type="ctrTitle"/>
          </p:nvPr>
        </p:nvSpPr>
        <p:spPr>
          <a:xfrm>
            <a:off x="2843211" y="276225"/>
            <a:ext cx="6505575" cy="1228726"/>
          </a:xfrm>
        </p:spPr>
        <p:txBody>
          <a:bodyPr/>
          <a:lstStyle/>
          <a:p>
            <a:r>
              <a:rPr lang="en-US" dirty="0"/>
              <a:t>References </a:t>
            </a:r>
          </a:p>
        </p:txBody>
      </p:sp>
      <p:sp>
        <p:nvSpPr>
          <p:cNvPr id="3" name="Subtitle 2">
            <a:extLst>
              <a:ext uri="{FF2B5EF4-FFF2-40B4-BE49-F238E27FC236}">
                <a16:creationId xmlns:a16="http://schemas.microsoft.com/office/drawing/2014/main" id="{B390FD24-F21A-4EFA-94AC-5DAF424B1B1C}"/>
              </a:ext>
            </a:extLst>
          </p:cNvPr>
          <p:cNvSpPr>
            <a:spLocks noGrp="1"/>
          </p:cNvSpPr>
          <p:nvPr>
            <p:ph type="subTitle" idx="1"/>
          </p:nvPr>
        </p:nvSpPr>
        <p:spPr>
          <a:xfrm>
            <a:off x="272978" y="1970105"/>
            <a:ext cx="11646040" cy="3795712"/>
          </a:xfrm>
        </p:spPr>
        <p:txBody>
          <a:bodyPr/>
          <a:lstStyle/>
          <a:p>
            <a:r>
              <a:rPr lang="en-US" dirty="0"/>
              <a:t>Flu (Influenza). National Foundation for Infectious Diseases. </a:t>
            </a:r>
            <a:r>
              <a:rPr lang="en-US" dirty="0">
                <a:hlinkClick r:id="rId2">
                  <a:extLst>
                    <a:ext uri="{A12FA001-AC4F-418D-AE19-62706E023703}">
                      <ahyp:hlinkClr xmlns:ahyp="http://schemas.microsoft.com/office/drawing/2018/hyperlinkcolor" val="tx"/>
                    </a:ext>
                  </a:extLst>
                </a:hlinkClick>
              </a:rPr>
              <a:t>https://www.nfid.org/infectious-diseases/influenza-flu/</a:t>
            </a:r>
            <a:r>
              <a:rPr lang="en-US" dirty="0"/>
              <a:t>. Accessed November 16,2020.</a:t>
            </a:r>
          </a:p>
          <a:p>
            <a:r>
              <a:rPr lang="en-US" dirty="0"/>
              <a:t>Influenza (Flu). Mayo Clinic. </a:t>
            </a:r>
            <a:r>
              <a:rPr lang="en-US" dirty="0">
                <a:hlinkClick r:id="rId3">
                  <a:extLst>
                    <a:ext uri="{A12FA001-AC4F-418D-AE19-62706E023703}">
                      <ahyp:hlinkClr xmlns:ahyp="http://schemas.microsoft.com/office/drawing/2018/hyperlinkcolor" val="tx"/>
                    </a:ext>
                  </a:extLst>
                </a:hlinkClick>
              </a:rPr>
              <a:t>https://www.mayoclinic.org/diseases-conditions/flu/symptoms-causes/syc-20351719</a:t>
            </a:r>
            <a:r>
              <a:rPr lang="en-US" dirty="0"/>
              <a:t>. Accessed November 16,2020.</a:t>
            </a:r>
          </a:p>
          <a:p>
            <a:r>
              <a:rPr lang="en-US" dirty="0"/>
              <a:t>Influenza(Flu): Flu Symptoms and Complications. Centers for Disease Control and Prevention. </a:t>
            </a:r>
            <a:r>
              <a:rPr lang="en-US" dirty="0">
                <a:hlinkClick r:id="rId4">
                  <a:extLst>
                    <a:ext uri="{A12FA001-AC4F-418D-AE19-62706E023703}">
                      <ahyp:hlinkClr xmlns:ahyp="http://schemas.microsoft.com/office/drawing/2018/hyperlinkcolor" val="tx"/>
                    </a:ext>
                  </a:extLst>
                </a:hlinkClick>
              </a:rPr>
              <a:t>https://www.cdc.gov/flu/symptoms/symptoms.htm</a:t>
            </a:r>
            <a:r>
              <a:rPr lang="en-US" dirty="0"/>
              <a:t>. Accessed November 17, 2020. </a:t>
            </a:r>
          </a:p>
          <a:p>
            <a:endParaRPr lang="en-US" dirty="0"/>
          </a:p>
          <a:p>
            <a:endParaRPr lang="en-US" dirty="0"/>
          </a:p>
        </p:txBody>
      </p:sp>
    </p:spTree>
    <p:extLst>
      <p:ext uri="{BB962C8B-B14F-4D97-AF65-F5344CB8AC3E}">
        <p14:creationId xmlns:p14="http://schemas.microsoft.com/office/powerpoint/2010/main" val="3888035281"/>
      </p:ext>
    </p:extLst>
  </p:cSld>
  <p:clrMapOvr>
    <a:masterClrMapping/>
  </p:clrMapOvr>
</p:sld>
</file>

<file path=ppt/theme/theme1.xml><?xml version="1.0" encoding="utf-8"?>
<a:theme xmlns:a="http://schemas.openxmlformats.org/drawingml/2006/main" name="TornVTI">
  <a:themeElements>
    <a:clrScheme name="AnalogousFromDarkSeedLeftStep">
      <a:dk1>
        <a:srgbClr val="000000"/>
      </a:dk1>
      <a:lt1>
        <a:srgbClr val="FFFFFF"/>
      </a:lt1>
      <a:dk2>
        <a:srgbClr val="1B1D2F"/>
      </a:dk2>
      <a:lt2>
        <a:srgbClr val="F0F3F1"/>
      </a:lt2>
      <a:accent1>
        <a:srgbClr val="E729B5"/>
      </a:accent1>
      <a:accent2>
        <a:srgbClr val="B717D5"/>
      </a:accent2>
      <a:accent3>
        <a:srgbClr val="7A29E7"/>
      </a:accent3>
      <a:accent4>
        <a:srgbClr val="3230D9"/>
      </a:accent4>
      <a:accent5>
        <a:srgbClr val="2976E7"/>
      </a:accent5>
      <a:accent6>
        <a:srgbClr val="17B3D5"/>
      </a:accent6>
      <a:hlink>
        <a:srgbClr val="3F5EBF"/>
      </a:hlink>
      <a:folHlink>
        <a:srgbClr val="7F7F7F"/>
      </a:folHlink>
    </a:clrScheme>
    <a:fontScheme name="Torn">
      <a:majorFont>
        <a:latin typeface="Impact"/>
        <a:ea typeface=""/>
        <a:cs typeface=""/>
      </a:majorFont>
      <a:minorFont>
        <a:latin typeface="Arial Nova C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ornVTI" id="{D93270A2-BAD7-4DCC-9D1D-3427EACCFA88}" vid="{1B17486C-9B79-43FC-98F9-5BF7AA5600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AF4D933D1A8EE43A4EED07802EE7B7F" ma:contentTypeVersion="2" ma:contentTypeDescription="Create a new document." ma:contentTypeScope="" ma:versionID="de0886374265b35404009c249256d549">
  <xsd:schema xmlns:xsd="http://www.w3.org/2001/XMLSchema" xmlns:xs="http://www.w3.org/2001/XMLSchema" xmlns:p="http://schemas.microsoft.com/office/2006/metadata/properties" xmlns:ns2="bc3d0652-f8aa-4017-a2d7-99e3d71e499e" targetNamespace="http://schemas.microsoft.com/office/2006/metadata/properties" ma:root="true" ma:fieldsID="1b4512e2e250ddd410fe6849ee020976" ns2:_="">
    <xsd:import namespace="bc3d0652-f8aa-4017-a2d7-99e3d71e499e"/>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3d0652-f8aa-4017-a2d7-99e3d71e49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F437A28-45A8-4A91-A5F7-20AB8E5BEBBD}"/>
</file>

<file path=customXml/itemProps2.xml><?xml version="1.0" encoding="utf-8"?>
<ds:datastoreItem xmlns:ds="http://schemas.openxmlformats.org/officeDocument/2006/customXml" ds:itemID="{2A8F27ED-52C6-4BA3-95B7-37834A63BBD7}"/>
</file>

<file path=customXml/itemProps3.xml><?xml version="1.0" encoding="utf-8"?>
<ds:datastoreItem xmlns:ds="http://schemas.openxmlformats.org/officeDocument/2006/customXml" ds:itemID="{816557F7-A637-41DD-A427-49187D8A3910}"/>
</file>

<file path=docProps/app.xml><?xml version="1.0" encoding="utf-8"?>
<Properties xmlns="http://schemas.openxmlformats.org/officeDocument/2006/extended-properties" xmlns:vt="http://schemas.openxmlformats.org/officeDocument/2006/docPropsVTypes">
  <TotalTime>4367</TotalTime>
  <Words>527</Words>
  <Application>Microsoft Office PowerPoint</Application>
  <PresentationFormat>Widescreen</PresentationFormat>
  <Paragraphs>44</Paragraphs>
  <Slides>7</Slides>
  <Notes>5</Notes>
  <HiddenSlides>0</HiddenSlides>
  <MMClips>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Arial Nova Cond</vt:lpstr>
      <vt:lpstr>Calibri</vt:lpstr>
      <vt:lpstr>Impact</vt:lpstr>
      <vt:lpstr>TornVTI</vt:lpstr>
      <vt:lpstr>Influenza </vt:lpstr>
      <vt:lpstr>Overview</vt:lpstr>
      <vt:lpstr>Symptoms</vt:lpstr>
      <vt:lpstr>Who's at risk</vt:lpstr>
      <vt:lpstr>When to see the Dr.</vt:lpstr>
      <vt:lpstr>Prevention</vt:lpstr>
      <vt:lpstr>References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Influenza </dc:title>
  <dc:creator>shelby nickell</dc:creator>
  <cp:lastModifiedBy>shelby nickell</cp:lastModifiedBy>
  <cp:revision>1</cp:revision>
  <dcterms:created xsi:type="dcterms:W3CDTF">2020-11-17T21:25:47Z</dcterms:created>
  <dcterms:modified xsi:type="dcterms:W3CDTF">2020-11-20T22:13:14Z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0x0101005AF4D933D1A8EE43A4EED07802EE7B7F</vt:lpwstr>
  </property>
</Properties>
</file>