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3"/>
  </p:notesMasterIdLst>
  <p:handoutMasterIdLst>
    <p:handoutMasterId r:id="rId14"/>
  </p:handoutMasterIdLst>
  <p:sldIdLst>
    <p:sldId id="264" r:id="rId5"/>
    <p:sldId id="265" r:id="rId6"/>
    <p:sldId id="268" r:id="rId7"/>
    <p:sldId id="270" r:id="rId8"/>
    <p:sldId id="273" r:id="rId9"/>
    <p:sldId id="272" r:id="rId10"/>
    <p:sldId id="271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D5EC51-5B3C-4E23-BE07-B167E3F429A5}" v="75" dt="2020-10-22T21:39:55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52" autoAdjust="0"/>
  </p:normalViewPr>
  <p:slideViewPr>
    <p:cSldViewPr snapToGrid="0">
      <p:cViewPr>
        <p:scale>
          <a:sx n="86" d="100"/>
          <a:sy n="86" d="100"/>
        </p:scale>
        <p:origin x="562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164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lby nickell" userId="9c5cf93e6a85ecd9" providerId="LiveId" clId="{25D5EC51-5B3C-4E23-BE07-B167E3F429A5}"/>
    <pc:docChg chg="undo redo custSel mod addSld delSld modSld">
      <pc:chgData name="shelby nickell" userId="9c5cf93e6a85ecd9" providerId="LiveId" clId="{25D5EC51-5B3C-4E23-BE07-B167E3F429A5}" dt="2020-10-22T21:40:31.325" v="4662" actId="255"/>
      <pc:docMkLst>
        <pc:docMk/>
      </pc:docMkLst>
      <pc:sldChg chg="modSp mod">
        <pc:chgData name="shelby nickell" userId="9c5cf93e6a85ecd9" providerId="LiveId" clId="{25D5EC51-5B3C-4E23-BE07-B167E3F429A5}" dt="2020-10-22T21:13:10.190" v="4441" actId="1076"/>
        <pc:sldMkLst>
          <pc:docMk/>
          <pc:sldMk cId="3550316025" sldId="264"/>
        </pc:sldMkLst>
        <pc:picChg chg="mod">
          <ac:chgData name="shelby nickell" userId="9c5cf93e6a85ecd9" providerId="LiveId" clId="{25D5EC51-5B3C-4E23-BE07-B167E3F429A5}" dt="2020-10-22T21:13:10.190" v="4441" actId="1076"/>
          <ac:picMkLst>
            <pc:docMk/>
            <pc:sldMk cId="3550316025" sldId="264"/>
            <ac:picMk id="4" creationId="{E869F6E6-8539-49E8-B9AF-7F5A779E3EF0}"/>
          </ac:picMkLst>
        </pc:picChg>
      </pc:sldChg>
      <pc:sldChg chg="addSp delSp modSp mod setBg modNotesTx">
        <pc:chgData name="shelby nickell" userId="9c5cf93e6a85ecd9" providerId="LiveId" clId="{25D5EC51-5B3C-4E23-BE07-B167E3F429A5}" dt="2020-10-22T21:21:57.275" v="4506" actId="1076"/>
        <pc:sldMkLst>
          <pc:docMk/>
          <pc:sldMk cId="3565282050" sldId="265"/>
        </pc:sldMkLst>
        <pc:spChg chg="mod">
          <ac:chgData name="shelby nickell" userId="9c5cf93e6a85ecd9" providerId="LiveId" clId="{25D5EC51-5B3C-4E23-BE07-B167E3F429A5}" dt="2020-10-20T17:11:29.413" v="250" actId="1076"/>
          <ac:spMkLst>
            <pc:docMk/>
            <pc:sldMk cId="3565282050" sldId="265"/>
            <ac:spMk id="2" creationId="{6872B998-34A0-489F-8D8A-D47313F76517}"/>
          </ac:spMkLst>
        </pc:spChg>
        <pc:spChg chg="mod">
          <ac:chgData name="shelby nickell" userId="9c5cf93e6a85ecd9" providerId="LiveId" clId="{25D5EC51-5B3C-4E23-BE07-B167E3F429A5}" dt="2020-10-22T20:45:41.813" v="4435" actId="20577"/>
          <ac:spMkLst>
            <pc:docMk/>
            <pc:sldMk cId="3565282050" sldId="265"/>
            <ac:spMk id="3" creationId="{89AEC854-B40B-44B2-BE36-ACAEA3B15143}"/>
          </ac:spMkLst>
        </pc:spChg>
        <pc:spChg chg="add del">
          <ac:chgData name="shelby nickell" userId="9c5cf93e6a85ecd9" providerId="LiveId" clId="{25D5EC51-5B3C-4E23-BE07-B167E3F429A5}" dt="2020-10-19T18:29:29.188" v="50" actId="26606"/>
          <ac:spMkLst>
            <pc:docMk/>
            <pc:sldMk cId="3565282050" sldId="265"/>
            <ac:spMk id="8" creationId="{B4B5CC49-6FAE-42FA-99B6-A3FDA8C68848}"/>
          </ac:spMkLst>
        </pc:spChg>
        <pc:spChg chg="add del">
          <ac:chgData name="shelby nickell" userId="9c5cf93e6a85ecd9" providerId="LiveId" clId="{25D5EC51-5B3C-4E23-BE07-B167E3F429A5}" dt="2020-10-19T18:29:29.188" v="50" actId="26606"/>
          <ac:spMkLst>
            <pc:docMk/>
            <pc:sldMk cId="3565282050" sldId="265"/>
            <ac:spMk id="10" creationId="{E6BC9B4A-2119-4645-B4CA-7817D5FAF4B6}"/>
          </ac:spMkLst>
        </pc:spChg>
        <pc:spChg chg="add del">
          <ac:chgData name="shelby nickell" userId="9c5cf93e6a85ecd9" providerId="LiveId" clId="{25D5EC51-5B3C-4E23-BE07-B167E3F429A5}" dt="2020-10-19T18:29:29.188" v="50" actId="26606"/>
          <ac:spMkLst>
            <pc:docMk/>
            <pc:sldMk cId="3565282050" sldId="265"/>
            <ac:spMk id="14" creationId="{99A2CD81-3BB6-4ED6-A50F-DC14F37A95CF}"/>
          </ac:spMkLst>
        </pc:spChg>
        <pc:spChg chg="add">
          <ac:chgData name="shelby nickell" userId="9c5cf93e6a85ecd9" providerId="LiveId" clId="{25D5EC51-5B3C-4E23-BE07-B167E3F429A5}" dt="2020-10-19T18:29:29.188" v="50" actId="26606"/>
          <ac:spMkLst>
            <pc:docMk/>
            <pc:sldMk cId="3565282050" sldId="265"/>
            <ac:spMk id="19" creationId="{5BDAAE7A-177F-4691-8F07-36CBBA6113AB}"/>
          </ac:spMkLst>
        </pc:spChg>
        <pc:spChg chg="add">
          <ac:chgData name="shelby nickell" userId="9c5cf93e6a85ecd9" providerId="LiveId" clId="{25D5EC51-5B3C-4E23-BE07-B167E3F429A5}" dt="2020-10-19T18:29:29.188" v="50" actId="26606"/>
          <ac:spMkLst>
            <pc:docMk/>
            <pc:sldMk cId="3565282050" sldId="265"/>
            <ac:spMk id="21" creationId="{5BF82D1D-28BC-4216-A1EA-F7D9C6D1AA82}"/>
          </ac:spMkLst>
        </pc:spChg>
        <pc:spChg chg="add">
          <ac:chgData name="shelby nickell" userId="9c5cf93e6a85ecd9" providerId="LiveId" clId="{25D5EC51-5B3C-4E23-BE07-B167E3F429A5}" dt="2020-10-19T18:29:29.188" v="50" actId="26606"/>
          <ac:spMkLst>
            <pc:docMk/>
            <pc:sldMk cId="3565282050" sldId="265"/>
            <ac:spMk id="23" creationId="{60A1DC48-C242-4442-822C-570436B809FC}"/>
          </ac:spMkLst>
        </pc:spChg>
        <pc:picChg chg="mod">
          <ac:chgData name="shelby nickell" userId="9c5cf93e6a85ecd9" providerId="LiveId" clId="{25D5EC51-5B3C-4E23-BE07-B167E3F429A5}" dt="2020-10-22T21:21:57.275" v="4506" actId="1076"/>
          <ac:picMkLst>
            <pc:docMk/>
            <pc:sldMk cId="3565282050" sldId="265"/>
            <ac:picMk id="4" creationId="{24E57DA7-D0F0-4B2D-A7EE-544B96C8B764}"/>
          </ac:picMkLst>
        </pc:picChg>
        <pc:picChg chg="add del mod">
          <ac:chgData name="shelby nickell" userId="9c5cf93e6a85ecd9" providerId="LiveId" clId="{25D5EC51-5B3C-4E23-BE07-B167E3F429A5}" dt="2020-10-19T18:29:21.091" v="49"/>
          <ac:picMkLst>
            <pc:docMk/>
            <pc:sldMk cId="3565282050" sldId="265"/>
            <ac:picMk id="1026" creationId="{872D0454-D82A-4010-B5C5-80A8CE0B83B8}"/>
          </ac:picMkLst>
        </pc:picChg>
        <pc:picChg chg="add del mod">
          <ac:chgData name="shelby nickell" userId="9c5cf93e6a85ecd9" providerId="LiveId" clId="{25D5EC51-5B3C-4E23-BE07-B167E3F429A5}" dt="2020-10-19T18:30:00.146" v="58"/>
          <ac:picMkLst>
            <pc:docMk/>
            <pc:sldMk cId="3565282050" sldId="265"/>
            <ac:picMk id="1028" creationId="{BB1D4B1F-BA5E-4F7C-8C90-F32DAFA2BFFD}"/>
          </ac:picMkLst>
        </pc:picChg>
        <pc:picChg chg="add mod">
          <ac:chgData name="shelby nickell" userId="9c5cf93e6a85ecd9" providerId="LiveId" clId="{25D5EC51-5B3C-4E23-BE07-B167E3F429A5}" dt="2020-10-22T20:43:41.546" v="4379" actId="14100"/>
          <ac:picMkLst>
            <pc:docMk/>
            <pc:sldMk cId="3565282050" sldId="265"/>
            <ac:picMk id="1030" creationId="{C9732821-6D74-448C-BEDA-2EC72F1EB4F8}"/>
          </ac:picMkLst>
        </pc:picChg>
        <pc:cxnChg chg="add del">
          <ac:chgData name="shelby nickell" userId="9c5cf93e6a85ecd9" providerId="LiveId" clId="{25D5EC51-5B3C-4E23-BE07-B167E3F429A5}" dt="2020-10-19T18:29:29.188" v="50" actId="26606"/>
          <ac:cxnSpMkLst>
            <pc:docMk/>
            <pc:sldMk cId="3565282050" sldId="265"/>
            <ac:cxnSpMk id="12" creationId="{158D888F-D87A-4C3C-BD82-273E4C8C5E83}"/>
          </ac:cxnSpMkLst>
        </pc:cxnChg>
      </pc:sldChg>
      <pc:sldChg chg="addSp modSp add del mod modNotesTx">
        <pc:chgData name="shelby nickell" userId="9c5cf93e6a85ecd9" providerId="LiveId" clId="{25D5EC51-5B3C-4E23-BE07-B167E3F429A5}" dt="2020-10-22T18:00:58.902" v="3141" actId="2696"/>
        <pc:sldMkLst>
          <pc:docMk/>
          <pc:sldMk cId="2108181486" sldId="266"/>
        </pc:sldMkLst>
        <pc:spChg chg="mod">
          <ac:chgData name="shelby nickell" userId="9c5cf93e6a85ecd9" providerId="LiveId" clId="{25D5EC51-5B3C-4E23-BE07-B167E3F429A5}" dt="2020-10-22T17:54:07.338" v="3067" actId="1076"/>
          <ac:spMkLst>
            <pc:docMk/>
            <pc:sldMk cId="2108181486" sldId="266"/>
            <ac:spMk id="2" creationId="{B784DCCC-4288-46DF-9769-C86139956ABF}"/>
          </ac:spMkLst>
        </pc:spChg>
        <pc:spChg chg="mod">
          <ac:chgData name="shelby nickell" userId="9c5cf93e6a85ecd9" providerId="LiveId" clId="{25D5EC51-5B3C-4E23-BE07-B167E3F429A5}" dt="2020-10-22T17:54:36.539" v="3069" actId="1076"/>
          <ac:spMkLst>
            <pc:docMk/>
            <pc:sldMk cId="2108181486" sldId="266"/>
            <ac:spMk id="3" creationId="{F847AAA0-B9BE-4F10-9DA4-D5EDAFE7E056}"/>
          </ac:spMkLst>
        </pc:spChg>
        <pc:spChg chg="mod">
          <ac:chgData name="shelby nickell" userId="9c5cf93e6a85ecd9" providerId="LiveId" clId="{25D5EC51-5B3C-4E23-BE07-B167E3F429A5}" dt="2020-10-22T17:19:26.213" v="2719" actId="20577"/>
          <ac:spMkLst>
            <pc:docMk/>
            <pc:sldMk cId="2108181486" sldId="266"/>
            <ac:spMk id="4" creationId="{C392A632-129E-432E-A1C2-193E1049360C}"/>
          </ac:spMkLst>
        </pc:spChg>
        <pc:spChg chg="mod">
          <ac:chgData name="shelby nickell" userId="9c5cf93e6a85ecd9" providerId="LiveId" clId="{25D5EC51-5B3C-4E23-BE07-B167E3F429A5}" dt="2020-10-22T17:54:57.518" v="3079" actId="20577"/>
          <ac:spMkLst>
            <pc:docMk/>
            <pc:sldMk cId="2108181486" sldId="266"/>
            <ac:spMk id="5" creationId="{67B05F61-0CBA-45DD-881C-B97AF4A9EA6F}"/>
          </ac:spMkLst>
        </pc:spChg>
        <pc:spChg chg="mod">
          <ac:chgData name="shelby nickell" userId="9c5cf93e6a85ecd9" providerId="LiveId" clId="{25D5EC51-5B3C-4E23-BE07-B167E3F429A5}" dt="2020-10-22T17:54:53.830" v="3070" actId="20577"/>
          <ac:spMkLst>
            <pc:docMk/>
            <pc:sldMk cId="2108181486" sldId="266"/>
            <ac:spMk id="6" creationId="{C75463C5-E141-4431-8C6A-808823D1DEDC}"/>
          </ac:spMkLst>
        </pc:spChg>
        <pc:picChg chg="add mod">
          <ac:chgData name="shelby nickell" userId="9c5cf93e6a85ecd9" providerId="LiveId" clId="{25D5EC51-5B3C-4E23-BE07-B167E3F429A5}" dt="2020-10-22T17:55:26.248" v="3084" actId="1076"/>
          <ac:picMkLst>
            <pc:docMk/>
            <pc:sldMk cId="2108181486" sldId="266"/>
            <ac:picMk id="4098" creationId="{1FF4A249-3872-43D7-A713-B370E748DEEC}"/>
          </ac:picMkLst>
        </pc:picChg>
      </pc:sldChg>
      <pc:sldChg chg="addSp delSp modSp new mod setBg">
        <pc:chgData name="shelby nickell" userId="9c5cf93e6a85ecd9" providerId="LiveId" clId="{25D5EC51-5B3C-4E23-BE07-B167E3F429A5}" dt="2020-10-22T18:47:55.924" v="3813" actId="207"/>
        <pc:sldMkLst>
          <pc:docMk/>
          <pc:sldMk cId="3815169758" sldId="267"/>
        </pc:sldMkLst>
        <pc:spChg chg="add mod">
          <ac:chgData name="shelby nickell" userId="9c5cf93e6a85ecd9" providerId="LiveId" clId="{25D5EC51-5B3C-4E23-BE07-B167E3F429A5}" dt="2020-10-19T18:10:28.978" v="24" actId="1076"/>
          <ac:spMkLst>
            <pc:docMk/>
            <pc:sldMk cId="3815169758" sldId="267"/>
            <ac:spMk id="2" creationId="{BD8B7614-0C27-40D4-B44B-48460F9A1169}"/>
          </ac:spMkLst>
        </pc:spChg>
        <pc:spChg chg="add del mod">
          <ac:chgData name="shelby nickell" userId="9c5cf93e6a85ecd9" providerId="LiveId" clId="{25D5EC51-5B3C-4E23-BE07-B167E3F429A5}" dt="2020-10-19T18:10:49.126" v="27"/>
          <ac:spMkLst>
            <pc:docMk/>
            <pc:sldMk cId="3815169758" sldId="267"/>
            <ac:spMk id="3" creationId="{14C5F06B-C11A-4CB4-A763-DD332C06C187}"/>
          </ac:spMkLst>
        </pc:spChg>
        <pc:spChg chg="add del mod">
          <ac:chgData name="shelby nickell" userId="9c5cf93e6a85ecd9" providerId="LiveId" clId="{25D5EC51-5B3C-4E23-BE07-B167E3F429A5}" dt="2020-10-19T18:11:30.753" v="31"/>
          <ac:spMkLst>
            <pc:docMk/>
            <pc:sldMk cId="3815169758" sldId="267"/>
            <ac:spMk id="4" creationId="{6F035B56-767B-4DA6-9D0F-331EBDC77623}"/>
          </ac:spMkLst>
        </pc:spChg>
        <pc:spChg chg="add mod">
          <ac:chgData name="shelby nickell" userId="9c5cf93e6a85ecd9" providerId="LiveId" clId="{25D5EC51-5B3C-4E23-BE07-B167E3F429A5}" dt="2020-10-22T18:47:55.924" v="3813" actId="207"/>
          <ac:spMkLst>
            <pc:docMk/>
            <pc:sldMk cId="3815169758" sldId="267"/>
            <ac:spMk id="5" creationId="{D8E48B41-36C5-459A-BDEE-B8D4617064F5}"/>
          </ac:spMkLst>
        </pc:spChg>
        <pc:spChg chg="add del">
          <ac:chgData name="shelby nickell" userId="9c5cf93e6a85ecd9" providerId="LiveId" clId="{25D5EC51-5B3C-4E23-BE07-B167E3F429A5}" dt="2020-10-19T18:09:36.263" v="18" actId="26606"/>
          <ac:spMkLst>
            <pc:docMk/>
            <pc:sldMk cId="3815169758" sldId="267"/>
            <ac:spMk id="7" creationId="{C162DF2A-64D1-4AA9-BA42-8A4063EADE09}"/>
          </ac:spMkLst>
        </pc:spChg>
        <pc:spChg chg="add del">
          <ac:chgData name="shelby nickell" userId="9c5cf93e6a85ecd9" providerId="LiveId" clId="{25D5EC51-5B3C-4E23-BE07-B167E3F429A5}" dt="2020-10-19T18:09:36.263" v="18" actId="26606"/>
          <ac:spMkLst>
            <pc:docMk/>
            <pc:sldMk cId="3815169758" sldId="267"/>
            <ac:spMk id="9" creationId="{5D7C1373-63AF-4A75-909E-990E05356670}"/>
          </ac:spMkLst>
        </pc:spChg>
        <pc:spChg chg="add del">
          <ac:chgData name="shelby nickell" userId="9c5cf93e6a85ecd9" providerId="LiveId" clId="{25D5EC51-5B3C-4E23-BE07-B167E3F429A5}" dt="2020-10-19T18:09:36.263" v="18" actId="26606"/>
          <ac:spMkLst>
            <pc:docMk/>
            <pc:sldMk cId="3815169758" sldId="267"/>
            <ac:spMk id="11" creationId="{B4B5CC49-6FAE-42FA-99B6-A3FDA8C68848}"/>
          </ac:spMkLst>
        </pc:spChg>
        <pc:spChg chg="add del">
          <ac:chgData name="shelby nickell" userId="9c5cf93e6a85ecd9" providerId="LiveId" clId="{25D5EC51-5B3C-4E23-BE07-B167E3F429A5}" dt="2020-10-19T18:09:36.263" v="18" actId="26606"/>
          <ac:spMkLst>
            <pc:docMk/>
            <pc:sldMk cId="3815169758" sldId="267"/>
            <ac:spMk id="13" creationId="{E6BC9B4A-2119-4645-B4CA-7817D5FAF4B6}"/>
          </ac:spMkLst>
        </pc:spChg>
        <pc:spChg chg="add del">
          <ac:chgData name="shelby nickell" userId="9c5cf93e6a85ecd9" providerId="LiveId" clId="{25D5EC51-5B3C-4E23-BE07-B167E3F429A5}" dt="2020-10-19T18:09:36.263" v="18" actId="26606"/>
          <ac:spMkLst>
            <pc:docMk/>
            <pc:sldMk cId="3815169758" sldId="267"/>
            <ac:spMk id="17" creationId="{99A2CD81-3BB6-4ED6-A50F-DC14F37A95CF}"/>
          </ac:spMkLst>
        </pc:spChg>
        <pc:spChg chg="add">
          <ac:chgData name="shelby nickell" userId="9c5cf93e6a85ecd9" providerId="LiveId" clId="{25D5EC51-5B3C-4E23-BE07-B167E3F429A5}" dt="2020-10-19T18:09:36.287" v="19" actId="26606"/>
          <ac:spMkLst>
            <pc:docMk/>
            <pc:sldMk cId="3815169758" sldId="267"/>
            <ac:spMk id="19" creationId="{C162DF2A-64D1-4AA9-BA42-8A4063EADE09}"/>
          </ac:spMkLst>
        </pc:spChg>
        <pc:spChg chg="add">
          <ac:chgData name="shelby nickell" userId="9c5cf93e6a85ecd9" providerId="LiveId" clId="{25D5EC51-5B3C-4E23-BE07-B167E3F429A5}" dt="2020-10-19T18:09:36.287" v="19" actId="26606"/>
          <ac:spMkLst>
            <pc:docMk/>
            <pc:sldMk cId="3815169758" sldId="267"/>
            <ac:spMk id="20" creationId="{5D7C1373-63AF-4A75-909E-990E05356670}"/>
          </ac:spMkLst>
        </pc:spChg>
        <pc:spChg chg="add">
          <ac:chgData name="shelby nickell" userId="9c5cf93e6a85ecd9" providerId="LiveId" clId="{25D5EC51-5B3C-4E23-BE07-B167E3F429A5}" dt="2020-10-19T18:09:36.287" v="19" actId="26606"/>
          <ac:spMkLst>
            <pc:docMk/>
            <pc:sldMk cId="3815169758" sldId="267"/>
            <ac:spMk id="21" creationId="{57F231E5-F402-49E1-82B4-C762909ED227}"/>
          </ac:spMkLst>
        </pc:spChg>
        <pc:spChg chg="add">
          <ac:chgData name="shelby nickell" userId="9c5cf93e6a85ecd9" providerId="LiveId" clId="{25D5EC51-5B3C-4E23-BE07-B167E3F429A5}" dt="2020-10-19T18:09:36.287" v="19" actId="26606"/>
          <ac:spMkLst>
            <pc:docMk/>
            <pc:sldMk cId="3815169758" sldId="267"/>
            <ac:spMk id="22" creationId="{6F0BA12B-74D1-4DB1-9A3F-C9BA27B81512}"/>
          </ac:spMkLst>
        </pc:spChg>
        <pc:spChg chg="add">
          <ac:chgData name="shelby nickell" userId="9c5cf93e6a85ecd9" providerId="LiveId" clId="{25D5EC51-5B3C-4E23-BE07-B167E3F429A5}" dt="2020-10-19T18:09:36.287" v="19" actId="26606"/>
          <ac:spMkLst>
            <pc:docMk/>
            <pc:sldMk cId="3815169758" sldId="267"/>
            <ac:spMk id="23" creationId="{515FCC40-AA93-4D3B-90D0-69BC824EAD47}"/>
          </ac:spMkLst>
        </pc:spChg>
        <pc:cxnChg chg="add del">
          <ac:chgData name="shelby nickell" userId="9c5cf93e6a85ecd9" providerId="LiveId" clId="{25D5EC51-5B3C-4E23-BE07-B167E3F429A5}" dt="2020-10-19T18:09:36.263" v="18" actId="26606"/>
          <ac:cxnSpMkLst>
            <pc:docMk/>
            <pc:sldMk cId="3815169758" sldId="267"/>
            <ac:cxnSpMk id="15" creationId="{158D888F-D87A-4C3C-BD82-273E4C8C5E83}"/>
          </ac:cxnSpMkLst>
        </pc:cxnChg>
      </pc:sldChg>
      <pc:sldChg chg="addSp modSp new mod modNotesTx">
        <pc:chgData name="shelby nickell" userId="9c5cf93e6a85ecd9" providerId="LiveId" clId="{25D5EC51-5B3C-4E23-BE07-B167E3F429A5}" dt="2020-10-22T21:29:26.327" v="4657" actId="1076"/>
        <pc:sldMkLst>
          <pc:docMk/>
          <pc:sldMk cId="3217727808" sldId="268"/>
        </pc:sldMkLst>
        <pc:spChg chg="mod">
          <ac:chgData name="shelby nickell" userId="9c5cf93e6a85ecd9" providerId="LiveId" clId="{25D5EC51-5B3C-4E23-BE07-B167E3F429A5}" dt="2020-10-20T18:18:56.268" v="1529" actId="255"/>
          <ac:spMkLst>
            <pc:docMk/>
            <pc:sldMk cId="3217727808" sldId="268"/>
            <ac:spMk id="2" creationId="{E18D765D-5C6D-49E9-9FCE-0DA5B9E3E4C4}"/>
          </ac:spMkLst>
        </pc:spChg>
        <pc:spChg chg="mod">
          <ac:chgData name="shelby nickell" userId="9c5cf93e6a85ecd9" providerId="LiveId" clId="{25D5EC51-5B3C-4E23-BE07-B167E3F429A5}" dt="2020-10-22T21:22:40.044" v="4518" actId="20577"/>
          <ac:spMkLst>
            <pc:docMk/>
            <pc:sldMk cId="3217727808" sldId="268"/>
            <ac:spMk id="3" creationId="{C62E3778-4AA2-45B6-B56E-97041405BCFA}"/>
          </ac:spMkLst>
        </pc:spChg>
        <pc:spChg chg="mod">
          <ac:chgData name="shelby nickell" userId="9c5cf93e6a85ecd9" providerId="LiveId" clId="{25D5EC51-5B3C-4E23-BE07-B167E3F429A5}" dt="2020-10-20T18:18:40.776" v="1527" actId="1076"/>
          <ac:spMkLst>
            <pc:docMk/>
            <pc:sldMk cId="3217727808" sldId="268"/>
            <ac:spMk id="4" creationId="{61C874F4-EB6A-45EA-AF6D-12E01D10C152}"/>
          </ac:spMkLst>
        </pc:spChg>
        <pc:picChg chg="mod">
          <ac:chgData name="shelby nickell" userId="9c5cf93e6a85ecd9" providerId="LiveId" clId="{25D5EC51-5B3C-4E23-BE07-B167E3F429A5}" dt="2020-10-22T21:29:26.327" v="4657" actId="1076"/>
          <ac:picMkLst>
            <pc:docMk/>
            <pc:sldMk cId="3217727808" sldId="268"/>
            <ac:picMk id="5" creationId="{6746B314-66A1-4B30-9F69-E48183C3B55D}"/>
          </ac:picMkLst>
        </pc:picChg>
        <pc:picChg chg="add mod">
          <ac:chgData name="shelby nickell" userId="9c5cf93e6a85ecd9" providerId="LiveId" clId="{25D5EC51-5B3C-4E23-BE07-B167E3F429A5}" dt="2020-10-20T18:19:06.346" v="1532" actId="1076"/>
          <ac:picMkLst>
            <pc:docMk/>
            <pc:sldMk cId="3217727808" sldId="268"/>
            <ac:picMk id="2050" creationId="{F2D57C0A-3775-4AC8-B4DE-D8880FCB2943}"/>
          </ac:picMkLst>
        </pc:picChg>
      </pc:sldChg>
      <pc:sldChg chg="modSp new del mod">
        <pc:chgData name="shelby nickell" userId="9c5cf93e6a85ecd9" providerId="LiveId" clId="{25D5EC51-5B3C-4E23-BE07-B167E3F429A5}" dt="2020-10-22T17:55:36.538" v="3085" actId="2696"/>
        <pc:sldMkLst>
          <pc:docMk/>
          <pc:sldMk cId="2464229338" sldId="269"/>
        </pc:sldMkLst>
        <pc:spChg chg="mod">
          <ac:chgData name="shelby nickell" userId="9c5cf93e6a85ecd9" providerId="LiveId" clId="{25D5EC51-5B3C-4E23-BE07-B167E3F429A5}" dt="2020-10-19T18:32:36.703" v="108" actId="20577"/>
          <ac:spMkLst>
            <pc:docMk/>
            <pc:sldMk cId="2464229338" sldId="269"/>
            <ac:spMk id="3" creationId="{8EFF4EA6-2093-4777-9CCA-2FAB4B260B6A}"/>
          </ac:spMkLst>
        </pc:spChg>
        <pc:spChg chg="mod">
          <ac:chgData name="shelby nickell" userId="9c5cf93e6a85ecd9" providerId="LiveId" clId="{25D5EC51-5B3C-4E23-BE07-B167E3F429A5}" dt="2020-10-19T18:32:45.178" v="124" actId="20577"/>
          <ac:spMkLst>
            <pc:docMk/>
            <pc:sldMk cId="2464229338" sldId="269"/>
            <ac:spMk id="5" creationId="{7ED78CB5-754C-4A9B-9A4A-45CEE4575988}"/>
          </ac:spMkLst>
        </pc:spChg>
      </pc:sldChg>
      <pc:sldChg chg="new del">
        <pc:chgData name="shelby nickell" userId="9c5cf93e6a85ecd9" providerId="LiveId" clId="{25D5EC51-5B3C-4E23-BE07-B167E3F429A5}" dt="2020-10-19T18:32:23.933" v="101" actId="2696"/>
        <pc:sldMkLst>
          <pc:docMk/>
          <pc:sldMk cId="3797913988" sldId="269"/>
        </pc:sldMkLst>
      </pc:sldChg>
      <pc:sldChg chg="addSp delSp modSp new mod setBg modNotesTx">
        <pc:chgData name="shelby nickell" userId="9c5cf93e6a85ecd9" providerId="LiveId" clId="{25D5EC51-5B3C-4E23-BE07-B167E3F429A5}" dt="2020-10-22T21:29:20.235" v="4656" actId="1076"/>
        <pc:sldMkLst>
          <pc:docMk/>
          <pc:sldMk cId="3281687376" sldId="270"/>
        </pc:sldMkLst>
        <pc:spChg chg="mod ord">
          <ac:chgData name="shelby nickell" userId="9c5cf93e6a85ecd9" providerId="LiveId" clId="{25D5EC51-5B3C-4E23-BE07-B167E3F429A5}" dt="2020-10-20T18:55:44.694" v="2359" actId="1076"/>
          <ac:spMkLst>
            <pc:docMk/>
            <pc:sldMk cId="3281687376" sldId="270"/>
            <ac:spMk id="2" creationId="{66606407-8A2A-4790-B29E-D20990825806}"/>
          </ac:spMkLst>
        </pc:spChg>
        <pc:spChg chg="mod">
          <ac:chgData name="shelby nickell" userId="9c5cf93e6a85ecd9" providerId="LiveId" clId="{25D5EC51-5B3C-4E23-BE07-B167E3F429A5}" dt="2020-10-20T18:55:11.705" v="2356" actId="26606"/>
          <ac:spMkLst>
            <pc:docMk/>
            <pc:sldMk cId="3281687376" sldId="270"/>
            <ac:spMk id="3" creationId="{D851DA86-59C7-47EC-9323-0CE14A3514AD}"/>
          </ac:spMkLst>
        </pc:spChg>
        <pc:spChg chg="add del">
          <ac:chgData name="shelby nickell" userId="9c5cf93e6a85ecd9" providerId="LiveId" clId="{25D5EC51-5B3C-4E23-BE07-B167E3F429A5}" dt="2020-10-20T18:55:11.681" v="2355" actId="26606"/>
          <ac:spMkLst>
            <pc:docMk/>
            <pc:sldMk cId="3281687376" sldId="270"/>
            <ac:spMk id="8" creationId="{5DB23C2B-2054-4D8B-9E98-9190F8E05EAD}"/>
          </ac:spMkLst>
        </pc:spChg>
        <pc:spChg chg="add del">
          <ac:chgData name="shelby nickell" userId="9c5cf93e6a85ecd9" providerId="LiveId" clId="{25D5EC51-5B3C-4E23-BE07-B167E3F429A5}" dt="2020-10-20T18:55:11.681" v="2355" actId="26606"/>
          <ac:spMkLst>
            <pc:docMk/>
            <pc:sldMk cId="3281687376" sldId="270"/>
            <ac:spMk id="10" creationId="{8797B5BC-9873-45F9-97D6-298FB5AF08FF}"/>
          </ac:spMkLst>
        </pc:spChg>
        <pc:spChg chg="add del">
          <ac:chgData name="shelby nickell" userId="9c5cf93e6a85ecd9" providerId="LiveId" clId="{25D5EC51-5B3C-4E23-BE07-B167E3F429A5}" dt="2020-10-20T18:55:11.681" v="2355" actId="26606"/>
          <ac:spMkLst>
            <pc:docMk/>
            <pc:sldMk cId="3281687376" sldId="270"/>
            <ac:spMk id="12" creationId="{665C2FCD-09A4-4B4B-AA73-F330DFE91799}"/>
          </ac:spMkLst>
        </pc:spChg>
        <pc:spChg chg="add">
          <ac:chgData name="shelby nickell" userId="9c5cf93e6a85ecd9" providerId="LiveId" clId="{25D5EC51-5B3C-4E23-BE07-B167E3F429A5}" dt="2020-10-20T18:55:11.705" v="2356" actId="26606"/>
          <ac:spMkLst>
            <pc:docMk/>
            <pc:sldMk cId="3281687376" sldId="270"/>
            <ac:spMk id="14" creationId="{5DB23C2B-2054-4D8B-9E98-9190F8E05EAD}"/>
          </ac:spMkLst>
        </pc:spChg>
        <pc:spChg chg="add">
          <ac:chgData name="shelby nickell" userId="9c5cf93e6a85ecd9" providerId="LiveId" clId="{25D5EC51-5B3C-4E23-BE07-B167E3F429A5}" dt="2020-10-20T18:55:11.705" v="2356" actId="26606"/>
          <ac:spMkLst>
            <pc:docMk/>
            <pc:sldMk cId="3281687376" sldId="270"/>
            <ac:spMk id="15" creationId="{665C2FCD-09A4-4B4B-AA73-F330DFE91799}"/>
          </ac:spMkLst>
        </pc:spChg>
        <pc:spChg chg="add">
          <ac:chgData name="shelby nickell" userId="9c5cf93e6a85ecd9" providerId="LiveId" clId="{25D5EC51-5B3C-4E23-BE07-B167E3F429A5}" dt="2020-10-20T18:55:11.705" v="2356" actId="26606"/>
          <ac:spMkLst>
            <pc:docMk/>
            <pc:sldMk cId="3281687376" sldId="270"/>
            <ac:spMk id="16" creationId="{8797B5BC-9873-45F9-97D6-298FB5AF08FF}"/>
          </ac:spMkLst>
        </pc:spChg>
        <pc:picChg chg="mod">
          <ac:chgData name="shelby nickell" userId="9c5cf93e6a85ecd9" providerId="LiveId" clId="{25D5EC51-5B3C-4E23-BE07-B167E3F429A5}" dt="2020-10-22T21:29:20.235" v="4656" actId="1076"/>
          <ac:picMkLst>
            <pc:docMk/>
            <pc:sldMk cId="3281687376" sldId="270"/>
            <ac:picMk id="4" creationId="{DE0361FE-1DAB-41FE-A1E3-EF9796B29AC2}"/>
          </ac:picMkLst>
        </pc:picChg>
      </pc:sldChg>
      <pc:sldChg chg="addSp delSp modSp new mod modNotesTx">
        <pc:chgData name="shelby nickell" userId="9c5cf93e6a85ecd9" providerId="LiveId" clId="{25D5EC51-5B3C-4E23-BE07-B167E3F429A5}" dt="2020-10-22T21:40:31.325" v="4662" actId="255"/>
        <pc:sldMkLst>
          <pc:docMk/>
          <pc:sldMk cId="1651954489" sldId="271"/>
        </pc:sldMkLst>
        <pc:spChg chg="mod">
          <ac:chgData name="shelby nickell" userId="9c5cf93e6a85ecd9" providerId="LiveId" clId="{25D5EC51-5B3C-4E23-BE07-B167E3F429A5}" dt="2020-10-22T21:40:31.325" v="4662" actId="255"/>
          <ac:spMkLst>
            <pc:docMk/>
            <pc:sldMk cId="1651954489" sldId="271"/>
            <ac:spMk id="2" creationId="{BA829C84-BC0E-4F65-B142-BB5770E22072}"/>
          </ac:spMkLst>
        </pc:spChg>
        <pc:spChg chg="del">
          <ac:chgData name="shelby nickell" userId="9c5cf93e6a85ecd9" providerId="LiveId" clId="{25D5EC51-5B3C-4E23-BE07-B167E3F429A5}" dt="2020-10-20T18:29:51.032" v="1538"/>
          <ac:spMkLst>
            <pc:docMk/>
            <pc:sldMk cId="1651954489" sldId="271"/>
            <ac:spMk id="3" creationId="{3FE9D1AD-9DC2-480F-B510-282D4DA875C2}"/>
          </ac:spMkLst>
        </pc:spChg>
        <pc:spChg chg="add mod">
          <ac:chgData name="shelby nickell" userId="9c5cf93e6a85ecd9" providerId="LiveId" clId="{25D5EC51-5B3C-4E23-BE07-B167E3F429A5}" dt="2020-10-22T20:26:27.555" v="4044" actId="1076"/>
          <ac:spMkLst>
            <pc:docMk/>
            <pc:sldMk cId="1651954489" sldId="271"/>
            <ac:spMk id="4" creationId="{9F66305C-1BEF-45BF-B43A-74484CA075CC}"/>
          </ac:spMkLst>
        </pc:spChg>
        <pc:spChg chg="add mod">
          <ac:chgData name="shelby nickell" userId="9c5cf93e6a85ecd9" providerId="LiveId" clId="{25D5EC51-5B3C-4E23-BE07-B167E3F429A5}" dt="2020-10-22T20:44:20.162" v="4380" actId="1076"/>
          <ac:spMkLst>
            <pc:docMk/>
            <pc:sldMk cId="1651954489" sldId="271"/>
            <ac:spMk id="5" creationId="{077C3BB7-D96E-4CB0-8497-2187F1A0EDDD}"/>
          </ac:spMkLst>
        </pc:spChg>
        <pc:picChg chg="mod">
          <ac:chgData name="shelby nickell" userId="9c5cf93e6a85ecd9" providerId="LiveId" clId="{25D5EC51-5B3C-4E23-BE07-B167E3F429A5}" dt="2020-10-22T21:39:58.674" v="4660" actId="1076"/>
          <ac:picMkLst>
            <pc:docMk/>
            <pc:sldMk cId="1651954489" sldId="271"/>
            <ac:picMk id="6" creationId="{411582F7-27C3-4831-8676-3DDEDC225C36}"/>
          </ac:picMkLst>
        </pc:picChg>
        <pc:picChg chg="add mod">
          <ac:chgData name="shelby nickell" userId="9c5cf93e6a85ecd9" providerId="LiveId" clId="{25D5EC51-5B3C-4E23-BE07-B167E3F429A5}" dt="2020-10-22T18:54:01.695" v="3834" actId="14100"/>
          <ac:picMkLst>
            <pc:docMk/>
            <pc:sldMk cId="1651954489" sldId="271"/>
            <ac:picMk id="3074" creationId="{26E81055-B579-4419-A4B2-59E9FB3CFE5F}"/>
          </ac:picMkLst>
        </pc:picChg>
      </pc:sldChg>
      <pc:sldChg chg="addSp delSp modSp new mod">
        <pc:chgData name="shelby nickell" userId="9c5cf93e6a85ecd9" providerId="LiveId" clId="{25D5EC51-5B3C-4E23-BE07-B167E3F429A5}" dt="2020-10-22T21:35:52.341" v="4659" actId="1076"/>
        <pc:sldMkLst>
          <pc:docMk/>
          <pc:sldMk cId="3110810191" sldId="272"/>
        </pc:sldMkLst>
        <pc:spChg chg="mod">
          <ac:chgData name="shelby nickell" userId="9c5cf93e6a85ecd9" providerId="LiveId" clId="{25D5EC51-5B3C-4E23-BE07-B167E3F429A5}" dt="2020-10-22T18:38:13.388" v="3327" actId="1076"/>
          <ac:spMkLst>
            <pc:docMk/>
            <pc:sldMk cId="3110810191" sldId="272"/>
            <ac:spMk id="2" creationId="{6E7F2870-2DE6-4E74-BCD3-C779C16B95B3}"/>
          </ac:spMkLst>
        </pc:spChg>
        <pc:spChg chg="mod">
          <ac:chgData name="shelby nickell" userId="9c5cf93e6a85ecd9" providerId="LiveId" clId="{25D5EC51-5B3C-4E23-BE07-B167E3F429A5}" dt="2020-10-22T20:47:43.702" v="4437" actId="255"/>
          <ac:spMkLst>
            <pc:docMk/>
            <pc:sldMk cId="3110810191" sldId="272"/>
            <ac:spMk id="3" creationId="{78FB72C6-E20E-4823-A713-4B36F4BB4226}"/>
          </ac:spMkLst>
        </pc:spChg>
        <pc:spChg chg="mod">
          <ac:chgData name="shelby nickell" userId="9c5cf93e6a85ecd9" providerId="LiveId" clId="{25D5EC51-5B3C-4E23-BE07-B167E3F429A5}" dt="2020-10-22T18:38:01.207" v="3326" actId="20577"/>
          <ac:spMkLst>
            <pc:docMk/>
            <pc:sldMk cId="3110810191" sldId="272"/>
            <ac:spMk id="4" creationId="{6259AFB0-F5A6-4EA9-B419-0F3314AA68F5}"/>
          </ac:spMkLst>
        </pc:spChg>
        <pc:picChg chg="add mod">
          <ac:chgData name="shelby nickell" userId="9c5cf93e6a85ecd9" providerId="LiveId" clId="{25D5EC51-5B3C-4E23-BE07-B167E3F429A5}" dt="2020-10-22T20:48:50.195" v="4440" actId="1076"/>
          <ac:picMkLst>
            <pc:docMk/>
            <pc:sldMk cId="3110810191" sldId="272"/>
            <ac:picMk id="5" creationId="{5AFFFAF4-EE8D-42C5-AC25-9B984EB9FBCF}"/>
          </ac:picMkLst>
        </pc:picChg>
        <pc:picChg chg="mod">
          <ac:chgData name="shelby nickell" userId="9c5cf93e6a85ecd9" providerId="LiveId" clId="{25D5EC51-5B3C-4E23-BE07-B167E3F429A5}" dt="2020-10-22T21:35:52.341" v="4659" actId="1076"/>
          <ac:picMkLst>
            <pc:docMk/>
            <pc:sldMk cId="3110810191" sldId="272"/>
            <ac:picMk id="7" creationId="{3F60948C-ABEE-44D1-AB1C-5331A2C4D8DB}"/>
          </ac:picMkLst>
        </pc:picChg>
        <pc:picChg chg="add del mod">
          <ac:chgData name="shelby nickell" userId="9c5cf93e6a85ecd9" providerId="LiveId" clId="{25D5EC51-5B3C-4E23-BE07-B167E3F429A5}" dt="2020-10-22T20:33:39.235" v="4054" actId="21"/>
          <ac:picMkLst>
            <pc:docMk/>
            <pc:sldMk cId="3110810191" sldId="272"/>
            <ac:picMk id="6146" creationId="{653ECCC3-F1F4-41FB-8960-B2E92F838DD0}"/>
          </ac:picMkLst>
        </pc:picChg>
      </pc:sldChg>
      <pc:sldChg chg="addSp delSp modSp new mod setBg modNotesTx">
        <pc:chgData name="shelby nickell" userId="9c5cf93e6a85ecd9" providerId="LiveId" clId="{25D5EC51-5B3C-4E23-BE07-B167E3F429A5}" dt="2020-10-22T21:32:57.124" v="4658" actId="1076"/>
        <pc:sldMkLst>
          <pc:docMk/>
          <pc:sldMk cId="189811353" sldId="273"/>
        </pc:sldMkLst>
        <pc:spChg chg="mod">
          <ac:chgData name="shelby nickell" userId="9c5cf93e6a85ecd9" providerId="LiveId" clId="{25D5EC51-5B3C-4E23-BE07-B167E3F429A5}" dt="2020-10-22T18:01:05.872" v="3152" actId="20577"/>
          <ac:spMkLst>
            <pc:docMk/>
            <pc:sldMk cId="189811353" sldId="273"/>
            <ac:spMk id="2" creationId="{F8094D82-2020-4E24-BDAA-8103F273C1FA}"/>
          </ac:spMkLst>
        </pc:spChg>
        <pc:spChg chg="del">
          <ac:chgData name="shelby nickell" userId="9c5cf93e6a85ecd9" providerId="LiveId" clId="{25D5EC51-5B3C-4E23-BE07-B167E3F429A5}" dt="2020-10-22T17:57:26.211" v="3105"/>
          <ac:spMkLst>
            <pc:docMk/>
            <pc:sldMk cId="189811353" sldId="273"/>
            <ac:spMk id="3" creationId="{49B289DD-72C9-46EB-927B-887E3B9CD8CF}"/>
          </ac:spMkLst>
        </pc:spChg>
        <pc:spChg chg="add del">
          <ac:chgData name="shelby nickell" userId="9c5cf93e6a85ecd9" providerId="LiveId" clId="{25D5EC51-5B3C-4E23-BE07-B167E3F429A5}" dt="2020-10-22T18:00:59.410" v="3142" actId="26606"/>
          <ac:spMkLst>
            <pc:docMk/>
            <pc:sldMk cId="189811353" sldId="273"/>
            <ac:spMk id="71" creationId="{DB8424AB-D56B-4256-866A-5B54DE93C20F}"/>
          </ac:spMkLst>
        </pc:spChg>
        <pc:spChg chg="add del">
          <ac:chgData name="shelby nickell" userId="9c5cf93e6a85ecd9" providerId="LiveId" clId="{25D5EC51-5B3C-4E23-BE07-B167E3F429A5}" dt="2020-10-22T18:00:59.410" v="3142" actId="26606"/>
          <ac:spMkLst>
            <pc:docMk/>
            <pc:sldMk cId="189811353" sldId="273"/>
            <ac:spMk id="73" creationId="{FC999C28-AD33-4EB7-A5F1-C06D10A5FDF7}"/>
          </ac:spMkLst>
        </pc:spChg>
        <pc:spChg chg="add del">
          <ac:chgData name="shelby nickell" userId="9c5cf93e6a85ecd9" providerId="LiveId" clId="{25D5EC51-5B3C-4E23-BE07-B167E3F429A5}" dt="2020-10-22T18:00:59.410" v="3142" actId="26606"/>
          <ac:spMkLst>
            <pc:docMk/>
            <pc:sldMk cId="189811353" sldId="273"/>
            <ac:spMk id="75" creationId="{0864E5C9-52C9-4572-AC75-548B9B9C2648}"/>
          </ac:spMkLst>
        </pc:spChg>
        <pc:spChg chg="add del">
          <ac:chgData name="shelby nickell" userId="9c5cf93e6a85ecd9" providerId="LiveId" clId="{25D5EC51-5B3C-4E23-BE07-B167E3F429A5}" dt="2020-10-22T18:00:59.410" v="3142" actId="26606"/>
          <ac:spMkLst>
            <pc:docMk/>
            <pc:sldMk cId="189811353" sldId="273"/>
            <ac:spMk id="77" creationId="{45CC6500-4DBD-4C34-BC14-2387FB483BEB}"/>
          </ac:spMkLst>
        </pc:spChg>
        <pc:spChg chg="add del">
          <ac:chgData name="shelby nickell" userId="9c5cf93e6a85ecd9" providerId="LiveId" clId="{25D5EC51-5B3C-4E23-BE07-B167E3F429A5}" dt="2020-10-22T18:00:59.410" v="3142" actId="26606"/>
          <ac:spMkLst>
            <pc:docMk/>
            <pc:sldMk cId="189811353" sldId="273"/>
            <ac:spMk id="79" creationId="{4E34A3B6-BAD2-4156-BDC6-4736248BFDE0}"/>
          </ac:spMkLst>
        </pc:spChg>
        <pc:picChg chg="mod">
          <ac:chgData name="shelby nickell" userId="9c5cf93e6a85ecd9" providerId="LiveId" clId="{25D5EC51-5B3C-4E23-BE07-B167E3F429A5}" dt="2020-10-22T21:32:57.124" v="4658" actId="1076"/>
          <ac:picMkLst>
            <pc:docMk/>
            <pc:sldMk cId="189811353" sldId="273"/>
            <ac:picMk id="4" creationId="{BA64F056-A07B-4A1E-8055-3CABD4D6AF62}"/>
          </ac:picMkLst>
        </pc:picChg>
        <pc:picChg chg="add mod">
          <ac:chgData name="shelby nickell" userId="9c5cf93e6a85ecd9" providerId="LiveId" clId="{25D5EC51-5B3C-4E23-BE07-B167E3F429A5}" dt="2020-10-22T18:00:59.410" v="3142" actId="26606"/>
          <ac:picMkLst>
            <pc:docMk/>
            <pc:sldMk cId="189811353" sldId="273"/>
            <ac:picMk id="5122" creationId="{EC615C78-E4E1-48EF-8975-A3A0915816F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CD36-562E-4EEA-8B96-DB5FE3AB0DC1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5148-8ED6-434E-BA59-EF48324382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FA4AB-31E7-4D1C-A552-BCF9442B3075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3291-C0D9-4415-AEC4-F67D377A5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Headache can cause nausea or vomiting, sensitivity to light, symptoms might also include Confusion or difficulty concentrating, Seizures, Sleepiness or difficulty waking.  Community-like college dorms, military bases, boarding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the U.S., most cases are due to a viral infection, but there are other causes  which will get into on the next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5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delay in treatment can cause permanent brain damage and even death.  A skull fracture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Common in those ages 20 and under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454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No treatment but vaccines to the other viruses like measles, mumps, influenza can prevent this type of transmission. Common in those under the age of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33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Fungal-uncommon in US.  Can have similar symptoms to that of bacterial. Cannot be transferred from person to person.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4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41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collect cerebrospinal fluid (CSF). In people with meningitis, the </a:t>
            </a:r>
            <a:r>
              <a:rPr lang="en-US" dirty="0"/>
              <a:t>CSF</a:t>
            </a:r>
            <a:r>
              <a:rPr lang="en-U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 often shows a low sugar (glucose) level along with an increased white blood cell count and increased protein.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5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1507-A533-4F2E-B984-305D4E4F5CE4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4DDD7-3FE8-4583-81CB-632D5267A8B4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2273-1190-47FC-BA5A-981185797AF1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BB71-6DE2-4937-8AEC-8B1AE0DB59CF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ADD7-A3CC-46CA-B4EE-B20DC19C65C4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7653-8290-49FD-9716-A2C1CB6DA8FD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AA5-9729-4046-B4EA-C2E953FA8206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096B-8B9A-4F98-8A4A-7B031A299951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8B70-756A-47BE-81CE-FA952E7560EC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19E4-4707-4D4C-84BE-F88B0E767A80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93A0-19E1-47AC-8700-509B6BECB2CF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45DD-0F6B-4F7F-AE06-73BBDCC76E66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health-topics/meningitis#tab=tab_1" TargetMode="External"/><Relationship Id="rId2" Type="http://schemas.openxmlformats.org/officeDocument/2006/relationships/hyperlink" Target="https://www.cdc.gov/meningitis/index.html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186" y="2885242"/>
            <a:ext cx="3759857" cy="1295607"/>
          </a:xfrm>
        </p:spPr>
        <p:txBody>
          <a:bodyPr>
            <a:normAutofit/>
          </a:bodyPr>
          <a:lstStyle/>
          <a:p>
            <a:r>
              <a:rPr lang="en-US" sz="6600" dirty="0"/>
              <a:t>Meningitis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1F547-2086-4D47-BB8F-44FA94006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5219" y="5093768"/>
            <a:ext cx="93380" cy="268935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E869F6E6-8539-49E8-B9AF-7F5A779E3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7432" y="5364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2B998-34A0-489F-8D8A-D47313F76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61134" y="6618450"/>
            <a:ext cx="124288" cy="45719"/>
          </a:xfrm>
        </p:spPr>
        <p:txBody>
          <a:bodyPr>
            <a:noAutofit/>
          </a:bodyPr>
          <a:lstStyle/>
          <a:p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EC854-B40B-44B2-BE36-ACAEA3B15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0796" y="1726704"/>
            <a:ext cx="2801308" cy="4937465"/>
          </a:xfrm>
        </p:spPr>
        <p:txBody>
          <a:bodyPr anchor="b">
            <a:normAutofit fontScale="85000" lnSpcReduction="10000"/>
          </a:bodyPr>
          <a:lstStyle/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Meningitis is an  inflammation of the membranes and fluid that surround the brain and spinal cord. </a:t>
            </a:r>
          </a:p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swelling can cause headaches, fevers, and a stiff neck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Infants and young adults, those with compromised immune system, those who have not gotten vaccines(when possible), living in a community type setting are most vulnerable. </a:t>
            </a:r>
          </a:p>
          <a:p>
            <a:pPr algn="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Meningitis - Health&amp;">
            <a:extLst>
              <a:ext uri="{FF2B5EF4-FFF2-40B4-BE49-F238E27FC236}">
                <a16:creationId xmlns:a16="http://schemas.microsoft.com/office/drawing/2014/main" id="{C9732821-6D74-448C-BEDA-2EC72F1EB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36" y="761999"/>
            <a:ext cx="7510836" cy="45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24E57DA7-D0F0-4B2D-A7EE-544B96C8B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2748" y="5484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8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765D-5C6D-49E9-9FCE-0DA5B9E3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916619"/>
          </a:xfrm>
        </p:spPr>
        <p:txBody>
          <a:bodyPr/>
          <a:lstStyle/>
          <a:p>
            <a:r>
              <a:rPr lang="en-US" sz="5400" dirty="0"/>
              <a:t>Bacterial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E3778-4AA2-45B6-B56E-97041405B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Bacterial meningitis is the most serious and requires medical attention immediately. </a:t>
            </a:r>
          </a:p>
          <a:p>
            <a:r>
              <a:rPr lang="en-US" dirty="0"/>
              <a:t>The bacteria can either enter the bloodstream and eventually reach your brain and spinal fluid or enter more directly by an ear or sinus infection.</a:t>
            </a:r>
          </a:p>
          <a:p>
            <a:r>
              <a:rPr lang="en-US" dirty="0"/>
              <a:t>It is treated with antibiotics.</a:t>
            </a:r>
          </a:p>
          <a:p>
            <a:r>
              <a:rPr lang="en-US" dirty="0"/>
              <a:t>There are different strains of bacteria that can cause bacterial meningitis, some of which have vaccines.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874F4-EB6A-45EA-AF6D-12E01D10C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250647" y="4683784"/>
            <a:ext cx="2834640" cy="23219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Meningitis | IntechOpen">
            <a:extLst>
              <a:ext uri="{FF2B5EF4-FFF2-40B4-BE49-F238E27FC236}">
                <a16:creationId xmlns:a16="http://schemas.microsoft.com/office/drawing/2014/main" id="{F2D57C0A-3775-4AC8-B4DE-D8880FCB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27" y="2313644"/>
            <a:ext cx="2358361" cy="339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3">
            <a:hlinkClick r:id="" action="ppaction://media"/>
            <a:extLst>
              <a:ext uri="{FF2B5EF4-FFF2-40B4-BE49-F238E27FC236}">
                <a16:creationId xmlns:a16="http://schemas.microsoft.com/office/drawing/2014/main" id="{6746B314-66A1-4B30-9F69-E48183C3B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1507" y="53574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2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1DA86-59C7-47EC-9323-0CE14A351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150" y="1496501"/>
            <a:ext cx="6461231" cy="3864998"/>
          </a:xfrm>
        </p:spPr>
        <p:txBody>
          <a:bodyPr>
            <a:normAutofit/>
          </a:bodyPr>
          <a:lstStyle/>
          <a:p>
            <a:r>
              <a:rPr lang="en-US" dirty="0"/>
              <a:t>Symptoms are usually more mild than bacterial, and it can clear up on its own.</a:t>
            </a:r>
          </a:p>
          <a:p>
            <a:r>
              <a:rPr lang="en-US" dirty="0"/>
              <a:t>Most people will recover within 7-10 days.</a:t>
            </a:r>
          </a:p>
          <a:p>
            <a:r>
              <a:rPr lang="en-US" dirty="0"/>
              <a:t>Enteroviruses are known to be the most common cause of viral meningitis in the U.S. and occurs more often in the late summer and early fall.</a:t>
            </a:r>
          </a:p>
          <a:p>
            <a:r>
              <a:rPr lang="en-US" dirty="0"/>
              <a:t>Other viruses like herpes, HIV, mumps, measles, influenza and West Nile can cause meningitis </a:t>
            </a:r>
          </a:p>
          <a:p>
            <a:endParaRPr lang="en-US" dirty="0"/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06407-8A2A-4790-B29E-D2099082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5375" y="1722916"/>
            <a:ext cx="2947482" cy="2803914"/>
          </a:xfrm>
        </p:spPr>
        <p:txBody>
          <a:bodyPr>
            <a:normAutofit/>
          </a:bodyPr>
          <a:lstStyle/>
          <a:p>
            <a:r>
              <a:rPr lang="en-US" sz="5400" dirty="0"/>
              <a:t>Viral </a:t>
            </a:r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DE0361FE-1DAB-41FE-A1E3-EF9796B29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954" y="5496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94D82-2020-4E24-BDAA-8103F273C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51" y="2388093"/>
            <a:ext cx="3538965" cy="32923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spc="-100" dirty="0"/>
              <a:t>    Fungal</a:t>
            </a:r>
            <a:br>
              <a:rPr lang="en-US" sz="2400" spc="-100" dirty="0"/>
            </a:br>
            <a:br>
              <a:rPr lang="en-US" sz="2400" spc="-100" dirty="0"/>
            </a:br>
            <a:r>
              <a:rPr lang="en-US" sz="2400" spc="-100" dirty="0"/>
              <a:t>Contracted by breathing in fungal spores from soil, bird/bat droppings, or decaying wood and leaves.</a:t>
            </a:r>
            <a:br>
              <a:rPr lang="en-US" sz="2400" spc="-100" dirty="0"/>
            </a:br>
            <a:br>
              <a:rPr lang="en-US" sz="2400" spc="-100" dirty="0"/>
            </a:br>
            <a:r>
              <a:rPr lang="en-US" sz="2400" spc="-100" dirty="0"/>
              <a:t>It is not contagious between people.</a:t>
            </a:r>
            <a:br>
              <a:rPr lang="en-US" sz="2400" spc="-100" dirty="0"/>
            </a:br>
            <a:br>
              <a:rPr lang="en-US" sz="2400" spc="-100" dirty="0"/>
            </a:br>
            <a:r>
              <a:rPr lang="en-US" sz="2400" spc="-100" dirty="0"/>
              <a:t>It can be treated with antifungal medication.   </a:t>
            </a:r>
            <a:br>
              <a:rPr lang="en-US" sz="2400" spc="-100" dirty="0"/>
            </a:br>
            <a:endParaRPr lang="en-US" sz="2400" spc="-100" dirty="0"/>
          </a:p>
        </p:txBody>
      </p:sp>
      <p:pic>
        <p:nvPicPr>
          <p:cNvPr id="5122" name="Picture 2" descr="Mode of transmission of C. neoformans | Download Scientific Diagram">
            <a:extLst>
              <a:ext uri="{FF2B5EF4-FFF2-40B4-BE49-F238E27FC236}">
                <a16:creationId xmlns:a16="http://schemas.microsoft.com/office/drawing/2014/main" id="{EC615C78-E4E1-48EF-8975-A3A0915816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0640" y="1506784"/>
            <a:ext cx="6367271" cy="38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BA64F056-A07B-4A1E-8055-3CABD4D6A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6474" y="57414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2870-2DE6-4E74-BCD3-C779C16B9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64" y="1258411"/>
            <a:ext cx="2834640" cy="2377440"/>
          </a:xfrm>
        </p:spPr>
        <p:txBody>
          <a:bodyPr>
            <a:normAutofit/>
          </a:bodyPr>
          <a:lstStyle/>
          <a:p>
            <a:r>
              <a:rPr lang="en-US" sz="5400" dirty="0"/>
              <a:t>Parasitic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B72C6-E20E-4823-A713-4B36F4BB4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038" y="389285"/>
            <a:ext cx="7315200" cy="3703320"/>
          </a:xfrm>
        </p:spPr>
        <p:txBody>
          <a:bodyPr/>
          <a:lstStyle/>
          <a:p>
            <a:r>
              <a:rPr lang="en-US" sz="2200" dirty="0"/>
              <a:t>A rare type of meningitis.</a:t>
            </a:r>
          </a:p>
          <a:p>
            <a:r>
              <a:rPr lang="en-US" sz="2200" dirty="0"/>
              <a:t>It most common in animals, which is then transferred to humans who eat the contaminated animal.</a:t>
            </a:r>
          </a:p>
          <a:p>
            <a:r>
              <a:rPr lang="en-US" sz="2200" dirty="0"/>
              <a:t>It is not contagious between people.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9AFB0-F5A6-4EA9-B419-0F3314AA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036163"/>
            <a:ext cx="2834640" cy="278000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dirty="0"/>
          </a:p>
        </p:txBody>
      </p:sp>
      <p:pic>
        <p:nvPicPr>
          <p:cNvPr id="5" name="Picture 2" descr="Angiostrongylus">
            <a:extLst>
              <a:ext uri="{FF2B5EF4-FFF2-40B4-BE49-F238E27FC236}">
                <a16:creationId xmlns:a16="http://schemas.microsoft.com/office/drawing/2014/main" id="{5AFFFAF4-EE8D-42C5-AC25-9B984EB9F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16" y="3635851"/>
            <a:ext cx="7534517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6">
            <a:hlinkClick r:id="" action="ppaction://media"/>
            <a:extLst>
              <a:ext uri="{FF2B5EF4-FFF2-40B4-BE49-F238E27FC236}">
                <a16:creationId xmlns:a16="http://schemas.microsoft.com/office/drawing/2014/main" id="{3F60948C-ABEE-44D1-AB1C-5331A2C4D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9670" y="5087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1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9C84-BC0E-4F65-B142-BB5770E2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00" y="795096"/>
            <a:ext cx="2947482" cy="4601183"/>
          </a:xfrm>
        </p:spPr>
        <p:txBody>
          <a:bodyPr>
            <a:normAutofit/>
          </a:bodyPr>
          <a:lstStyle/>
          <a:p>
            <a:r>
              <a:rPr lang="en-US" sz="5400" dirty="0"/>
              <a:t>Ways to diagnose </a:t>
            </a:r>
          </a:p>
        </p:txBody>
      </p:sp>
      <p:pic>
        <p:nvPicPr>
          <p:cNvPr id="3074" name="Picture 2" descr="Myelogram Diagnostic Test | Pacific Adult Hydrocephalus Trial">
            <a:extLst>
              <a:ext uri="{FF2B5EF4-FFF2-40B4-BE49-F238E27FC236}">
                <a16:creationId xmlns:a16="http://schemas.microsoft.com/office/drawing/2014/main" id="{26E81055-B579-4419-A4B2-59E9FB3CFE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7" y="780702"/>
            <a:ext cx="5756692" cy="376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6305C-1BEF-45BF-B43A-74484CA075CC}"/>
              </a:ext>
            </a:extLst>
          </p:cNvPr>
          <p:cNvSpPr txBox="1"/>
          <p:nvPr/>
        </p:nvSpPr>
        <p:spPr>
          <a:xfrm>
            <a:off x="3724660" y="1651247"/>
            <a:ext cx="1420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Lumbar </a:t>
            </a:r>
          </a:p>
          <a:p>
            <a:r>
              <a:rPr lang="en-US" dirty="0"/>
              <a:t>      Puncture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C3BB7-D96E-4CB0-8497-2187F1A0EDDD}"/>
              </a:ext>
            </a:extLst>
          </p:cNvPr>
          <p:cNvSpPr txBox="1"/>
          <p:nvPr/>
        </p:nvSpPr>
        <p:spPr>
          <a:xfrm>
            <a:off x="3724660" y="4826558"/>
            <a:ext cx="68801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CT/MRI-scan to help show any swelling or inflammation in the brain/head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Blood cultures- samples of blood to help determine if any bacteria is involved </a:t>
            </a:r>
          </a:p>
        </p:txBody>
      </p:sp>
      <p:pic>
        <p:nvPicPr>
          <p:cNvPr id="6" name="slide 7">
            <a:hlinkClick r:id="" action="ppaction://media"/>
            <a:extLst>
              <a:ext uri="{FF2B5EF4-FFF2-40B4-BE49-F238E27FC236}">
                <a16:creationId xmlns:a16="http://schemas.microsoft.com/office/drawing/2014/main" id="{411582F7-27C3-4831-8676-3DDEDC225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2978" y="5237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5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57F231E5-F402-49E1-82B4-C762909E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12">
            <a:extLst>
              <a:ext uri="{FF2B5EF4-FFF2-40B4-BE49-F238E27FC236}">
                <a16:creationId xmlns:a16="http://schemas.microsoft.com/office/drawing/2014/main" id="{6F0BA12B-74D1-4DB1-9A3F-C9BA27B81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: Shape 14">
            <a:extLst>
              <a:ext uri="{FF2B5EF4-FFF2-40B4-BE49-F238E27FC236}">
                <a16:creationId xmlns:a16="http://schemas.microsoft.com/office/drawing/2014/main" id="{515FCC40-AA93-4D3B-90D0-69BC824E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8B7614-0C27-40D4-B44B-48460F9A1169}"/>
              </a:ext>
            </a:extLst>
          </p:cNvPr>
          <p:cNvSpPr txBox="1"/>
          <p:nvPr/>
        </p:nvSpPr>
        <p:spPr>
          <a:xfrm>
            <a:off x="5131293" y="79899"/>
            <a:ext cx="4486046" cy="21197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E48B41-36C5-459A-BDEE-B8D4617064F5}"/>
              </a:ext>
            </a:extLst>
          </p:cNvPr>
          <p:cNvSpPr txBox="1"/>
          <p:nvPr/>
        </p:nvSpPr>
        <p:spPr>
          <a:xfrm flipH="1">
            <a:off x="4484554" y="2547892"/>
            <a:ext cx="61845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Meningitis: Diagnosis &amp; Treatment. Mayo Clinic. https://www.mayoclinic.org/diseases-conditions/meningitis/diagnosis-treatment/drc-20350514. Accessed October 19,2020.</a:t>
            </a:r>
          </a:p>
          <a:p>
            <a:endParaRPr lang="en-US" dirty="0"/>
          </a:p>
          <a:p>
            <a:r>
              <a:rPr lang="en-US" dirty="0"/>
              <a:t>Meningitis. Centers for Disease Control and Prevention.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https://www.cdc.gov/meningitis/index.html</a:t>
            </a:r>
            <a:r>
              <a:rPr lang="en-US" dirty="0"/>
              <a:t>. Accessed October 20,2020.</a:t>
            </a:r>
          </a:p>
          <a:p>
            <a:endParaRPr lang="en-US" dirty="0"/>
          </a:p>
          <a:p>
            <a:r>
              <a:rPr lang="en-US" dirty="0"/>
              <a:t>Meningitis: Overview. World Health Organization.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https://www.who.int/health-topics/meningitis#tab=tab_1</a:t>
            </a:r>
            <a:r>
              <a:rPr lang="en-US" dirty="0"/>
              <a:t>. Accessed October 20, 2020.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5169758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F4D933D1A8EE43A4EED07802EE7B7F" ma:contentTypeVersion="2" ma:contentTypeDescription="Create a new document." ma:contentTypeScope="" ma:versionID="de0886374265b35404009c249256d549">
  <xsd:schema xmlns:xsd="http://www.w3.org/2001/XMLSchema" xmlns:xs="http://www.w3.org/2001/XMLSchema" xmlns:p="http://schemas.microsoft.com/office/2006/metadata/properties" xmlns:ns2="bc3d0652-f8aa-4017-a2d7-99e3d71e499e" targetNamespace="http://schemas.microsoft.com/office/2006/metadata/properties" ma:root="true" ma:fieldsID="1b4512e2e250ddd410fe6849ee020976" ns2:_="">
    <xsd:import namespace="bc3d0652-f8aa-4017-a2d7-99e3d71e49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d0652-f8aa-4017-a2d7-99e3d71e49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C6E1BD-600C-4F4B-A871-F9F21769B664}"/>
</file>

<file path=customXml/itemProps3.xml><?xml version="1.0" encoding="utf-8"?>
<ds:datastoreItem xmlns:ds="http://schemas.openxmlformats.org/officeDocument/2006/customXml" ds:itemID="{D5A9C098-A058-4A59-AA77-E2402053F6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580</Words>
  <Application>Microsoft Office PowerPoint</Application>
  <PresentationFormat>Widescreen</PresentationFormat>
  <Paragraphs>44</Paragraphs>
  <Slides>8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Corbel</vt:lpstr>
      <vt:lpstr>Helvetica</vt:lpstr>
      <vt:lpstr>Wingdings</vt:lpstr>
      <vt:lpstr>Wingdings 2</vt:lpstr>
      <vt:lpstr>Frame</vt:lpstr>
      <vt:lpstr>Meningitis</vt:lpstr>
      <vt:lpstr>PowerPoint Presentation</vt:lpstr>
      <vt:lpstr>Bacterial </vt:lpstr>
      <vt:lpstr>Viral </vt:lpstr>
      <vt:lpstr>    Fungal  Contracted by breathing in fungal spores from soil, bird/bat droppings, or decaying wood and leaves.  It is not contagious between people.  It can be treated with antifungal medication.    </vt:lpstr>
      <vt:lpstr>Parasitic</vt:lpstr>
      <vt:lpstr>Ways to diagnose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Meningitis</dc:title>
  <dc:creator>shelby nickell</dc:creator>
  <cp:lastModifiedBy>shelby nickell</cp:lastModifiedBy>
  <cp:revision>1</cp:revision>
  <dcterms:created xsi:type="dcterms:W3CDTF">2020-10-20T18:55:11Z</dcterms:created>
  <dcterms:modified xsi:type="dcterms:W3CDTF">2020-10-22T21:40:50Z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0x0101005AF4D933D1A8EE43A4EED07802EE7B7F</vt:lpwstr>
  </property>
</Properties>
</file>