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D6804-177A-4134-814F-41EFD4C10694}" v="27" dt="2020-10-29T23:35:09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4" autoAdjust="0"/>
    <p:restoredTop sz="92337" autoAdjust="0"/>
  </p:normalViewPr>
  <p:slideViewPr>
    <p:cSldViewPr snapToGrid="0">
      <p:cViewPr>
        <p:scale>
          <a:sx n="77" d="100"/>
          <a:sy n="77" d="100"/>
        </p:scale>
        <p:origin x="77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nickell" userId="9c5cf93e6a85ecd9" providerId="LiveId" clId="{B11D6804-177A-4134-814F-41EFD4C10694}"/>
    <pc:docChg chg="undo custSel mod addSld modSld">
      <pc:chgData name="shelby nickell" userId="9c5cf93e6a85ecd9" providerId="LiveId" clId="{B11D6804-177A-4134-814F-41EFD4C10694}" dt="2020-10-29T23:35:18.151" v="3801" actId="20577"/>
      <pc:docMkLst>
        <pc:docMk/>
      </pc:docMkLst>
      <pc:sldChg chg="modSp mod">
        <pc:chgData name="shelby nickell" userId="9c5cf93e6a85ecd9" providerId="LiveId" clId="{B11D6804-177A-4134-814F-41EFD4C10694}" dt="2020-10-29T23:10:58.168" v="3774" actId="1076"/>
        <pc:sldMkLst>
          <pc:docMk/>
          <pc:sldMk cId="2475805559" sldId="257"/>
        </pc:sldMkLst>
        <pc:spChg chg="mod">
          <ac:chgData name="shelby nickell" userId="9c5cf93e6a85ecd9" providerId="LiveId" clId="{B11D6804-177A-4134-814F-41EFD4C10694}" dt="2020-10-29T23:09:33.070" v="3772" actId="1076"/>
          <ac:spMkLst>
            <pc:docMk/>
            <pc:sldMk cId="2475805559" sldId="257"/>
            <ac:spMk id="3" creationId="{835D6E6B-3353-491C-A3C6-F278D6CED8B3}"/>
          </ac:spMkLst>
        </pc:spChg>
        <pc:picChg chg="mod">
          <ac:chgData name="shelby nickell" userId="9c5cf93e6a85ecd9" providerId="LiveId" clId="{B11D6804-177A-4134-814F-41EFD4C10694}" dt="2020-10-29T23:10:58.168" v="3774" actId="1076"/>
          <ac:picMkLst>
            <pc:docMk/>
            <pc:sldMk cId="2475805559" sldId="257"/>
            <ac:picMk id="4" creationId="{8B96D365-D22F-4560-A7A4-F90586CB5A66}"/>
          </ac:picMkLst>
        </pc:picChg>
      </pc:sldChg>
      <pc:sldChg chg="addSp delSp modSp mod setBg modNotesTx">
        <pc:chgData name="shelby nickell" userId="9c5cf93e6a85ecd9" providerId="LiveId" clId="{B11D6804-177A-4134-814F-41EFD4C10694}" dt="2020-10-29T23:20:00.606" v="3787" actId="20577"/>
        <pc:sldMkLst>
          <pc:docMk/>
          <pc:sldMk cId="1825755189" sldId="258"/>
        </pc:sldMkLst>
        <pc:spChg chg="mod">
          <ac:chgData name="shelby nickell" userId="9c5cf93e6a85ecd9" providerId="LiveId" clId="{B11D6804-177A-4134-814F-41EFD4C10694}" dt="2020-10-29T22:28:39.188" v="3554" actId="1076"/>
          <ac:spMkLst>
            <pc:docMk/>
            <pc:sldMk cId="1825755189" sldId="258"/>
            <ac:spMk id="2" creationId="{CE7A9E05-3293-4822-A88C-6BE8233CEE67}"/>
          </ac:spMkLst>
        </pc:spChg>
        <pc:spChg chg="mod ord">
          <ac:chgData name="shelby nickell" userId="9c5cf93e6a85ecd9" providerId="LiveId" clId="{B11D6804-177A-4134-814F-41EFD4C10694}" dt="2020-10-29T23:20:00.606" v="3787" actId="20577"/>
          <ac:spMkLst>
            <pc:docMk/>
            <pc:sldMk cId="1825755189" sldId="258"/>
            <ac:spMk id="3" creationId="{FD915382-10B7-45E5-B519-394BF9CFE84B}"/>
          </ac:spMkLst>
        </pc:spChg>
        <pc:spChg chg="add del">
          <ac:chgData name="shelby nickell" userId="9c5cf93e6a85ecd9" providerId="LiveId" clId="{B11D6804-177A-4134-814F-41EFD4C10694}" dt="2020-10-28T20:23:45.869" v="2136" actId="26606"/>
          <ac:spMkLst>
            <pc:docMk/>
            <pc:sldMk cId="1825755189" sldId="258"/>
            <ac:spMk id="71" creationId="{C4285719-470E-454C-AF62-8323075F1F5B}"/>
          </ac:spMkLst>
        </pc:spChg>
        <pc:spChg chg="add del">
          <ac:chgData name="shelby nickell" userId="9c5cf93e6a85ecd9" providerId="LiveId" clId="{B11D6804-177A-4134-814F-41EFD4C10694}" dt="2020-10-28T20:23:45.869" v="2136" actId="26606"/>
          <ac:spMkLst>
            <pc:docMk/>
            <pc:sldMk cId="1825755189" sldId="258"/>
            <ac:spMk id="73" creationId="{4E3AE8C3-8F65-40F4-BABE-E70F3830147B}"/>
          </ac:spMkLst>
        </pc:spChg>
        <pc:spChg chg="add del">
          <ac:chgData name="shelby nickell" userId="9c5cf93e6a85ecd9" providerId="LiveId" clId="{B11D6804-177A-4134-814F-41EFD4C10694}" dt="2020-10-28T20:23:45.869" v="2136" actId="26606"/>
          <ac:spMkLst>
            <pc:docMk/>
            <pc:sldMk cId="1825755189" sldId="258"/>
            <ac:spMk id="75" creationId="{E2FC4764-B8D5-4F87-95DB-3125B2D12855}"/>
          </ac:spMkLst>
        </pc:spChg>
        <pc:spChg chg="add del">
          <ac:chgData name="shelby nickell" userId="9c5cf93e6a85ecd9" providerId="LiveId" clId="{B11D6804-177A-4134-814F-41EFD4C10694}" dt="2020-10-28T20:23:45.869" v="2136" actId="26606"/>
          <ac:spMkLst>
            <pc:docMk/>
            <pc:sldMk cId="1825755189" sldId="258"/>
            <ac:spMk id="77" creationId="{B4C1654F-94F5-497E-8ECF-F2A7E84D6A63}"/>
          </ac:spMkLst>
        </pc:spChg>
        <pc:spChg chg="add del">
          <ac:chgData name="shelby nickell" userId="9c5cf93e6a85ecd9" providerId="LiveId" clId="{B11D6804-177A-4134-814F-41EFD4C10694}" dt="2020-10-28T20:23:45.869" v="2136" actId="26606"/>
          <ac:spMkLst>
            <pc:docMk/>
            <pc:sldMk cId="1825755189" sldId="258"/>
            <ac:spMk id="79" creationId="{38FAA1A1-D861-433F-88FA-1E9D6FD31D11}"/>
          </ac:spMkLst>
        </pc:spChg>
        <pc:spChg chg="add">
          <ac:chgData name="shelby nickell" userId="9c5cf93e6a85ecd9" providerId="LiveId" clId="{B11D6804-177A-4134-814F-41EFD4C10694}" dt="2020-10-28T20:23:45.885" v="2137" actId="26606"/>
          <ac:spMkLst>
            <pc:docMk/>
            <pc:sldMk cId="1825755189" sldId="258"/>
            <ac:spMk id="3076" creationId="{3346177D-ADC4-4968-B747-5CFCD390B5B9}"/>
          </ac:spMkLst>
        </pc:spChg>
        <pc:spChg chg="add">
          <ac:chgData name="shelby nickell" userId="9c5cf93e6a85ecd9" providerId="LiveId" clId="{B11D6804-177A-4134-814F-41EFD4C10694}" dt="2020-10-28T20:23:45.885" v="2137" actId="26606"/>
          <ac:spMkLst>
            <pc:docMk/>
            <pc:sldMk cId="1825755189" sldId="258"/>
            <ac:spMk id="3077" creationId="{57279BCC-714F-432D-B1E1-DD2CF7507729}"/>
          </ac:spMkLst>
        </pc:spChg>
        <pc:spChg chg="add">
          <ac:chgData name="shelby nickell" userId="9c5cf93e6a85ecd9" providerId="LiveId" clId="{B11D6804-177A-4134-814F-41EFD4C10694}" dt="2020-10-28T20:23:45.885" v="2137" actId="26606"/>
          <ac:spMkLst>
            <pc:docMk/>
            <pc:sldMk cId="1825755189" sldId="258"/>
            <ac:spMk id="3078" creationId="{0D678D00-BED9-4B8A-8AE6-A1050EE5F243}"/>
          </ac:spMkLst>
        </pc:spChg>
        <pc:picChg chg="mod">
          <ac:chgData name="shelby nickell" userId="9c5cf93e6a85ecd9" providerId="LiveId" clId="{B11D6804-177A-4134-814F-41EFD4C10694}" dt="2020-10-29T23:19:53.589" v="3775" actId="1076"/>
          <ac:picMkLst>
            <pc:docMk/>
            <pc:sldMk cId="1825755189" sldId="258"/>
            <ac:picMk id="4" creationId="{A80A6182-02D1-4EB8-8228-4302D58361D7}"/>
          </ac:picMkLst>
        </pc:picChg>
        <pc:picChg chg="add mod">
          <ac:chgData name="shelby nickell" userId="9c5cf93e6a85ecd9" providerId="LiveId" clId="{B11D6804-177A-4134-814F-41EFD4C10694}" dt="2020-10-28T20:24:48.611" v="2142" actId="1076"/>
          <ac:picMkLst>
            <pc:docMk/>
            <pc:sldMk cId="1825755189" sldId="258"/>
            <ac:picMk id="3074" creationId="{9D750DDE-1E8F-416D-8039-FF32A012F8E0}"/>
          </ac:picMkLst>
        </pc:picChg>
      </pc:sldChg>
      <pc:sldChg chg="modSp mod modNotesTx">
        <pc:chgData name="shelby nickell" userId="9c5cf93e6a85ecd9" providerId="LiveId" clId="{B11D6804-177A-4134-814F-41EFD4C10694}" dt="2020-10-29T23:26:20.817" v="3790" actId="20577"/>
        <pc:sldMkLst>
          <pc:docMk/>
          <pc:sldMk cId="4275569249" sldId="259"/>
        </pc:sldMkLst>
        <pc:spChg chg="mod">
          <ac:chgData name="shelby nickell" userId="9c5cf93e6a85ecd9" providerId="LiveId" clId="{B11D6804-177A-4134-814F-41EFD4C10694}" dt="2020-10-29T21:43:42.390" v="3456" actId="1076"/>
          <ac:spMkLst>
            <pc:docMk/>
            <pc:sldMk cId="4275569249" sldId="259"/>
            <ac:spMk id="2" creationId="{16482F93-2CF1-45BE-A981-7C71203F4DFA}"/>
          </ac:spMkLst>
        </pc:spChg>
        <pc:spChg chg="mod">
          <ac:chgData name="shelby nickell" userId="9c5cf93e6a85ecd9" providerId="LiveId" clId="{B11D6804-177A-4134-814F-41EFD4C10694}" dt="2020-10-29T23:26:20.817" v="3790" actId="20577"/>
          <ac:spMkLst>
            <pc:docMk/>
            <pc:sldMk cId="4275569249" sldId="259"/>
            <ac:spMk id="4" creationId="{5B947875-C316-448C-91E0-2E53EB6D6497}"/>
          </ac:spMkLst>
        </pc:spChg>
        <pc:picChg chg="mod">
          <ac:chgData name="shelby nickell" userId="9c5cf93e6a85ecd9" providerId="LiveId" clId="{B11D6804-177A-4134-814F-41EFD4C10694}" dt="2020-10-29T23:26:17.995" v="3788" actId="1076"/>
          <ac:picMkLst>
            <pc:docMk/>
            <pc:sldMk cId="4275569249" sldId="259"/>
            <ac:picMk id="6" creationId="{2EDA30AD-E2EE-4FD0-8573-BB0A0F5475CA}"/>
          </ac:picMkLst>
        </pc:picChg>
        <pc:picChg chg="mod">
          <ac:chgData name="shelby nickell" userId="9c5cf93e6a85ecd9" providerId="LiveId" clId="{B11D6804-177A-4134-814F-41EFD4C10694}" dt="2020-10-29T21:43:53.125" v="3458" actId="1076"/>
          <ac:picMkLst>
            <pc:docMk/>
            <pc:sldMk cId="4275569249" sldId="259"/>
            <ac:picMk id="1028" creationId="{1C23C4BF-F68A-4B78-8722-AF5B3813859F}"/>
          </ac:picMkLst>
        </pc:picChg>
      </pc:sldChg>
      <pc:sldChg chg="modSp mod modNotesTx">
        <pc:chgData name="shelby nickell" userId="9c5cf93e6a85ecd9" providerId="LiveId" clId="{B11D6804-177A-4134-814F-41EFD4C10694}" dt="2020-10-29T23:30:42.105" v="3794" actId="1076"/>
        <pc:sldMkLst>
          <pc:docMk/>
          <pc:sldMk cId="4026960935" sldId="260"/>
        </pc:sldMkLst>
        <pc:spChg chg="mod">
          <ac:chgData name="shelby nickell" userId="9c5cf93e6a85ecd9" providerId="LiveId" clId="{B11D6804-177A-4134-814F-41EFD4C10694}" dt="2020-10-29T23:30:32.762" v="3793" actId="1076"/>
          <ac:spMkLst>
            <pc:docMk/>
            <pc:sldMk cId="4026960935" sldId="260"/>
            <ac:spMk id="4" creationId="{201C0BE1-E2D6-4F4F-B8D8-AD8C3DCF2BEB}"/>
          </ac:spMkLst>
        </pc:spChg>
        <pc:spChg chg="mod">
          <ac:chgData name="shelby nickell" userId="9c5cf93e6a85ecd9" providerId="LiveId" clId="{B11D6804-177A-4134-814F-41EFD4C10694}" dt="2020-10-29T23:30:28.814" v="3792" actId="1076"/>
          <ac:spMkLst>
            <pc:docMk/>
            <pc:sldMk cId="4026960935" sldId="260"/>
            <ac:spMk id="5" creationId="{83F6B002-0744-44DF-BBE4-BCE4F31FB146}"/>
          </ac:spMkLst>
        </pc:spChg>
        <pc:picChg chg="mod">
          <ac:chgData name="shelby nickell" userId="9c5cf93e6a85ecd9" providerId="LiveId" clId="{B11D6804-177A-4134-814F-41EFD4C10694}" dt="2020-10-29T23:30:42.105" v="3794" actId="1076"/>
          <ac:picMkLst>
            <pc:docMk/>
            <pc:sldMk cId="4026960935" sldId="260"/>
            <ac:picMk id="6" creationId="{5371BB76-6347-499A-855F-7AE708BCA9B2}"/>
          </ac:picMkLst>
        </pc:picChg>
      </pc:sldChg>
      <pc:sldChg chg="addSp modSp new mod">
        <pc:chgData name="shelby nickell" userId="9c5cf93e6a85ecd9" providerId="LiveId" clId="{B11D6804-177A-4134-814F-41EFD4C10694}" dt="2020-10-29T23:08:28.569" v="3770" actId="20577"/>
        <pc:sldMkLst>
          <pc:docMk/>
          <pc:sldMk cId="1257321351" sldId="261"/>
        </pc:sldMkLst>
        <pc:spChg chg="mod">
          <ac:chgData name="shelby nickell" userId="9c5cf93e6a85ecd9" providerId="LiveId" clId="{B11D6804-177A-4134-814F-41EFD4C10694}" dt="2020-10-27T17:47:54.174" v="769" actId="1076"/>
          <ac:spMkLst>
            <pc:docMk/>
            <pc:sldMk cId="1257321351" sldId="261"/>
            <ac:spMk id="2" creationId="{64115123-7490-42BC-936D-0431DF75713F}"/>
          </ac:spMkLst>
        </pc:spChg>
        <pc:spChg chg="mod">
          <ac:chgData name="shelby nickell" userId="9c5cf93e6a85ecd9" providerId="LiveId" clId="{B11D6804-177A-4134-814F-41EFD4C10694}" dt="2020-10-27T17:56:11.305" v="1119" actId="1076"/>
          <ac:spMkLst>
            <pc:docMk/>
            <pc:sldMk cId="1257321351" sldId="261"/>
            <ac:spMk id="3" creationId="{EF6475BF-3788-41B7-9897-F330B4B9EF63}"/>
          </ac:spMkLst>
        </pc:spChg>
        <pc:spChg chg="add mod">
          <ac:chgData name="shelby nickell" userId="9c5cf93e6a85ecd9" providerId="LiveId" clId="{B11D6804-177A-4134-814F-41EFD4C10694}" dt="2020-10-29T23:08:28.569" v="3770" actId="20577"/>
          <ac:spMkLst>
            <pc:docMk/>
            <pc:sldMk cId="1257321351" sldId="261"/>
            <ac:spMk id="4" creationId="{3D109310-8234-4BDD-9AE1-9AFD0D62F4C2}"/>
          </ac:spMkLst>
        </pc:spChg>
      </pc:sldChg>
      <pc:sldChg chg="addSp delSp modSp new mod modNotesTx">
        <pc:chgData name="shelby nickell" userId="9c5cf93e6a85ecd9" providerId="LiveId" clId="{B11D6804-177A-4134-814F-41EFD4C10694}" dt="2020-10-29T23:35:18.151" v="3801" actId="20577"/>
        <pc:sldMkLst>
          <pc:docMk/>
          <pc:sldMk cId="109109489" sldId="262"/>
        </pc:sldMkLst>
        <pc:spChg chg="mod">
          <ac:chgData name="shelby nickell" userId="9c5cf93e6a85ecd9" providerId="LiveId" clId="{B11D6804-177A-4134-814F-41EFD4C10694}" dt="2020-10-29T21:45:23.947" v="3461" actId="14100"/>
          <ac:spMkLst>
            <pc:docMk/>
            <pc:sldMk cId="109109489" sldId="262"/>
            <ac:spMk id="2" creationId="{836BD0A5-A6F1-43A1-A589-8CCB43495545}"/>
          </ac:spMkLst>
        </pc:spChg>
        <pc:spChg chg="mod">
          <ac:chgData name="shelby nickell" userId="9c5cf93e6a85ecd9" providerId="LiveId" clId="{B11D6804-177A-4134-814F-41EFD4C10694}" dt="2020-10-29T23:35:18.151" v="3801" actId="20577"/>
          <ac:spMkLst>
            <pc:docMk/>
            <pc:sldMk cId="109109489" sldId="262"/>
            <ac:spMk id="3" creationId="{1AED278B-F0F7-4E22-A7EC-D05CBC180431}"/>
          </ac:spMkLst>
        </pc:spChg>
        <pc:spChg chg="add mod">
          <ac:chgData name="shelby nickell" userId="9c5cf93e6a85ecd9" providerId="LiveId" clId="{B11D6804-177A-4134-814F-41EFD4C10694}" dt="2020-10-29T21:21:11.608" v="3370" actId="1076"/>
          <ac:spMkLst>
            <pc:docMk/>
            <pc:sldMk cId="109109489" sldId="262"/>
            <ac:spMk id="4" creationId="{4CD720F8-B878-4286-B775-867727B98A3A}"/>
          </ac:spMkLst>
        </pc:spChg>
        <pc:spChg chg="add del mod">
          <ac:chgData name="shelby nickell" userId="9c5cf93e6a85ecd9" providerId="LiveId" clId="{B11D6804-177A-4134-814F-41EFD4C10694}" dt="2020-10-29T21:22:03.351" v="3376" actId="21"/>
          <ac:spMkLst>
            <pc:docMk/>
            <pc:sldMk cId="109109489" sldId="262"/>
            <ac:spMk id="9" creationId="{D1FCD112-0B90-4CA0-BC04-D3F0D42E8D96}"/>
          </ac:spMkLst>
        </pc:spChg>
        <pc:spChg chg="add del">
          <ac:chgData name="shelby nickell" userId="9c5cf93e6a85ecd9" providerId="LiveId" clId="{B11D6804-177A-4134-814F-41EFD4C10694}" dt="2020-10-29T21:22:25.684" v="3378" actId="21"/>
          <ac:spMkLst>
            <pc:docMk/>
            <pc:sldMk cId="109109489" sldId="262"/>
            <ac:spMk id="10" creationId="{4D537CD3-9749-4473-B650-C6D847A9A384}"/>
          </ac:spMkLst>
        </pc:spChg>
        <pc:spChg chg="add mod">
          <ac:chgData name="shelby nickell" userId="9c5cf93e6a85ecd9" providerId="LiveId" clId="{B11D6804-177A-4134-814F-41EFD4C10694}" dt="2020-10-29T21:23:32.664" v="3384" actId="13822"/>
          <ac:spMkLst>
            <pc:docMk/>
            <pc:sldMk cId="109109489" sldId="262"/>
            <ac:spMk id="11" creationId="{6E3DA5D9-76F5-4FA8-950F-58443F4514FB}"/>
          </ac:spMkLst>
        </pc:spChg>
        <pc:picChg chg="add del mod">
          <ac:chgData name="shelby nickell" userId="9c5cf93e6a85ecd9" providerId="LiveId" clId="{B11D6804-177A-4134-814F-41EFD4C10694}" dt="2020-10-29T21:19:00.628" v="3341" actId="21"/>
          <ac:picMkLst>
            <pc:docMk/>
            <pc:sldMk cId="109109489" sldId="262"/>
            <ac:picMk id="6" creationId="{6ABCB310-E0F4-4F08-818F-E31976B44141}"/>
          </ac:picMkLst>
        </pc:picChg>
        <pc:picChg chg="add del mod">
          <ac:chgData name="shelby nickell" userId="9c5cf93e6a85ecd9" providerId="LiveId" clId="{B11D6804-177A-4134-814F-41EFD4C10694}" dt="2020-10-29T21:20:58.805" v="3368" actId="21"/>
          <ac:picMkLst>
            <pc:docMk/>
            <pc:sldMk cId="109109489" sldId="262"/>
            <ac:picMk id="8" creationId="{65F827C7-B247-4B11-971A-B33FE4EA8DD5}"/>
          </ac:picMkLst>
        </pc:picChg>
        <pc:picChg chg="mod">
          <ac:chgData name="shelby nickell" userId="9c5cf93e6a85ecd9" providerId="LiveId" clId="{B11D6804-177A-4134-814F-41EFD4C10694}" dt="2020-10-29T23:35:13.322" v="3795" actId="1076"/>
          <ac:picMkLst>
            <pc:docMk/>
            <pc:sldMk cId="109109489" sldId="262"/>
            <ac:picMk id="12" creationId="{193A0706-C833-439C-8416-400E825B55C5}"/>
          </ac:picMkLst>
        </pc:picChg>
        <pc:picChg chg="add del mod">
          <ac:chgData name="shelby nickell" userId="9c5cf93e6a85ecd9" providerId="LiveId" clId="{B11D6804-177A-4134-814F-41EFD4C10694}" dt="2020-10-29T22:19:42.806" v="3469"/>
          <ac:picMkLst>
            <pc:docMk/>
            <pc:sldMk cId="109109489" sldId="262"/>
            <ac:picMk id="4098" creationId="{AA71B642-FDDB-4006-9422-03C2F30FC84B}"/>
          </ac:picMkLst>
        </pc:picChg>
        <pc:picChg chg="add mod">
          <ac:chgData name="shelby nickell" userId="9c5cf93e6a85ecd9" providerId="LiveId" clId="{B11D6804-177A-4134-814F-41EFD4C10694}" dt="2020-10-29T22:20:00.002" v="3472" actId="14100"/>
          <ac:picMkLst>
            <pc:docMk/>
            <pc:sldMk cId="109109489" sldId="262"/>
            <ac:picMk id="4100" creationId="{62BE8341-6D3F-4E83-B659-B641FDDAA2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544B5-8785-4581-884A-F76C15038B9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70B2-23ED-4854-87FD-5FCB2EE4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sore throats are caused by a virus(see comparison on next slide). Tends to spread with in a household pretty quickly </a:t>
            </a:r>
            <a:r>
              <a:rPr lang="en-US" dirty="0" err="1"/>
              <a:t>bc</a:t>
            </a:r>
            <a:r>
              <a:rPr lang="en-US" dirty="0"/>
              <a:t> of close contact. And other inflammatory illnesses.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370B2-23ED-4854-87FD-5FCB2EE4E4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Sore throat  quickly starts Headache/n/v more common in children.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Petechiae-tiny red dots.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370B2-23ED-4854-87FD-5FCB2EE4E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3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culture can sometimes catch a positive result that the original rapid test missed. This is important </a:t>
            </a:r>
            <a:r>
              <a:rPr lang="en-US" dirty="0" err="1"/>
              <a:t>esp</a:t>
            </a:r>
            <a:r>
              <a:rPr lang="en-US" dirty="0"/>
              <a:t> in children </a:t>
            </a:r>
            <a:r>
              <a:rPr lang="en-US" dirty="0" err="1"/>
              <a:t>bc</a:t>
            </a:r>
            <a:r>
              <a:rPr lang="en-US" dirty="0"/>
              <a:t> it can lead to rhematic fever(not common to do culture in adults </a:t>
            </a:r>
            <a:r>
              <a:rPr lang="en-US" dirty="0" err="1"/>
              <a:t>bc</a:t>
            </a:r>
            <a:r>
              <a:rPr lang="en-US" dirty="0"/>
              <a:t> they don’t tend to get rhematic fever)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370B2-23ED-4854-87FD-5FCB2EE4E4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penicillin or amoxicillin are used. A normal course given of antibiotics is 10 </a:t>
            </a:r>
            <a:r>
              <a:rPr lang="en-US" dirty="0" err="1"/>
              <a:t>days.No</a:t>
            </a:r>
            <a:r>
              <a:rPr lang="en-US" dirty="0"/>
              <a:t>  longer considered infections. Most people feel better after a week of starting antibiotic treatment. Tips to soothe a sore throat. Tea with honey.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370B2-23ED-4854-87FD-5FCB2EE4E4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2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October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14" r:id="rId6"/>
    <p:sldLayoutId id="2147483910" r:id="rId7"/>
    <p:sldLayoutId id="2147483911" r:id="rId8"/>
    <p:sldLayoutId id="2147483912" r:id="rId9"/>
    <p:sldLayoutId id="2147483913" r:id="rId10"/>
    <p:sldLayoutId id="214748391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diseases-conditions/strep-throat/symptoms-causes/syc-20350338" TargetMode="External"/><Relationship Id="rId2" Type="http://schemas.openxmlformats.org/officeDocument/2006/relationships/hyperlink" Target="https://www.cdc.gov/groupastrep/diseases-public/strep-throat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ountsinai.org/health-library/diseases-conditions/strep-thro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r="13533" b="-1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56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Strep Throat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-646042" y="6281996"/>
            <a:ext cx="198782" cy="248477"/>
          </a:xfrm>
        </p:spPr>
        <p:txBody>
          <a:bodyPr>
            <a:normAutofit/>
          </a:bodyPr>
          <a:lstStyle/>
          <a:p>
            <a:pPr algn="l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8B96D365-D22F-4560-A7A4-F90586CB5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0552" y="62127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A9E05-3293-4822-A88C-6BE8233C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9534"/>
            <a:ext cx="5398915" cy="870290"/>
          </a:xfrm>
        </p:spPr>
        <p:txBody>
          <a:bodyPr anchor="t">
            <a:normAutofit/>
          </a:bodyPr>
          <a:lstStyle/>
          <a:p>
            <a:r>
              <a:rPr lang="en-US" dirty="0"/>
              <a:t>What it is</a:t>
            </a:r>
          </a:p>
        </p:txBody>
      </p:sp>
      <p:pic>
        <p:nvPicPr>
          <p:cNvPr id="3074" name="Picture 2" descr="Sore Throat: Causes, Symptoms, Treatment">
            <a:extLst>
              <a:ext uri="{FF2B5EF4-FFF2-40B4-BE49-F238E27FC236}">
                <a16:creationId xmlns:a16="http://schemas.microsoft.com/office/drawing/2014/main" id="{9D750DDE-1E8F-416D-8039-FF32A012F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r="30754" b="-2"/>
          <a:stretch/>
        </p:blipFill>
        <p:spPr bwMode="auto">
          <a:xfrm>
            <a:off x="900548" y="1406388"/>
            <a:ext cx="3876165" cy="43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5382-10B7-45E5-B519-394BF9C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55" y="1789357"/>
            <a:ext cx="5566497" cy="3900609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Strep throat is caused by a bacterial infection- group A Streptococcus.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While anyone can get strep throat, it is most common in children 5-15 years old.  However, parents with school aged children or adults around children are at an increased risk.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Spreads from one person to another by droplets in the air (coughing/sneezing), by touching an object then touching your face, or by sharing food/drinks.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1: 10 adults who complain of a sore throat will end up having strep.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Strep can lead to other illnesses like scarlet fever and rhematic fever 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</a:pPr>
            <a:endParaRPr lang="en-US" sz="1200" dirty="0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A80A6182-02D1-4EB8-8228-4302D5836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9898" y="57445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2" name="Rectangle 76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82F93-2CF1-45BE-A981-7C71203F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36" y="188535"/>
            <a:ext cx="4911393" cy="114306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600" dirty="0"/>
              <a:t>symptoms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47875-C316-448C-91E0-2E53EB6D6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2731" y="2074230"/>
            <a:ext cx="5189689" cy="3583940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Sore throat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Pain with swallowing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Fever/chills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Swollen neck/lymph nodes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Red &amp; swollen tonsils with white patches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Small red dots in back of mouth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Loss of appetite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Rash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Resolve Strep Throat The Natural Way With No Antibiotics And In Just 1 Day  | Strep throat, Throat infection, Sore throat remedies for adults">
            <a:extLst>
              <a:ext uri="{FF2B5EF4-FFF2-40B4-BE49-F238E27FC236}">
                <a16:creationId xmlns:a16="http://schemas.microsoft.com/office/drawing/2014/main" id="{1C23C4BF-F68A-4B78-8722-AF5B38138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9001" y="1369710"/>
            <a:ext cx="5090161" cy="42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78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80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de 3">
            <a:hlinkClick r:id="" action="ppaction://media"/>
            <a:extLst>
              <a:ext uri="{FF2B5EF4-FFF2-40B4-BE49-F238E27FC236}">
                <a16:creationId xmlns:a16="http://schemas.microsoft.com/office/drawing/2014/main" id="{2EDA30AD-E2EE-4FD0-8573-BB0A0F5475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9537" y="56697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F6B002-0744-44DF-BBE4-BCE4F31F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30" y="443407"/>
            <a:ext cx="4350870" cy="294721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4000" spc="750" dirty="0"/>
              <a:t>How to test for strep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Throat swab icon stock vector. Illustration of antiviral - 181151378">
            <a:extLst>
              <a:ext uri="{FF2B5EF4-FFF2-40B4-BE49-F238E27FC236}">
                <a16:creationId xmlns:a16="http://schemas.microsoft.com/office/drawing/2014/main" id="{367CD29E-638E-4848-AEA3-70308F9D4EC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97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C0BE1-E2D6-4F4F-B8D8-AD8C3DCF2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635" y="2924506"/>
            <a:ext cx="3932237" cy="326124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swab is wiped against your tonsil and back of throat.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rapid strep test is first done-results are available in a few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If that test is negative but your Dr. still suspects that it could be strep, a throat culture can be done. The culture results usually take a few days to come back.  </a:t>
            </a:r>
          </a:p>
        </p:txBody>
      </p:sp>
      <p:pic>
        <p:nvPicPr>
          <p:cNvPr id="6" name="slide 4">
            <a:hlinkClick r:id="" action="ppaction://media"/>
            <a:extLst>
              <a:ext uri="{FF2B5EF4-FFF2-40B4-BE49-F238E27FC236}">
                <a16:creationId xmlns:a16="http://schemas.microsoft.com/office/drawing/2014/main" id="{5371BB76-6347-499A-855F-7AE708BCA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5507" y="6059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D0A5-A6F1-43A1-A589-8CCB4349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236" y="-240589"/>
            <a:ext cx="4427524" cy="1233488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278B-F0F7-4E22-A7EC-D05CBC18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91473"/>
            <a:ext cx="10240903" cy="4779646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Antibiotics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Avoid contact with other people for  at least 24-48 hours and until you know longer have a fever</a:t>
            </a:r>
          </a:p>
          <a:p>
            <a:pPr lvl="1"/>
            <a:r>
              <a:rPr lang="en-US" dirty="0"/>
              <a:t>Make sure to finish the entire course of antibiotics. </a:t>
            </a:r>
          </a:p>
          <a:p>
            <a:endParaRPr lang="en-US" dirty="0"/>
          </a:p>
          <a:p>
            <a:r>
              <a:rPr lang="en-US" sz="2600" b="1" dirty="0"/>
              <a:t>Home Care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Drink warm liquids</a:t>
            </a:r>
          </a:p>
          <a:p>
            <a:pPr lvl="1"/>
            <a:r>
              <a:rPr lang="en-US" dirty="0"/>
              <a:t>Gargle with salt water</a:t>
            </a:r>
          </a:p>
          <a:p>
            <a:pPr lvl="1"/>
            <a:r>
              <a:rPr lang="en-US" dirty="0"/>
              <a:t>Use throat lozenges</a:t>
            </a:r>
          </a:p>
          <a:p>
            <a:pPr lvl="1"/>
            <a:r>
              <a:rPr lang="en-US" dirty="0"/>
              <a:t>Try Tylenol or Advil for fever/pain</a:t>
            </a:r>
          </a:p>
          <a:p>
            <a:pPr lvl="1"/>
            <a:r>
              <a:rPr lang="en-US" dirty="0"/>
              <a:t>Use a humidifier for a dry throat/cough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720F8-B878-4286-B775-867727B98A3A}"/>
              </a:ext>
            </a:extLst>
          </p:cNvPr>
          <p:cNvSpPr txBox="1"/>
          <p:nvPr/>
        </p:nvSpPr>
        <p:spPr>
          <a:xfrm>
            <a:off x="7756586" y="3429000"/>
            <a:ext cx="366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the spread by changing out your toothbrush after 2-3 days of starting the antibiotics. </a:t>
            </a:r>
          </a:p>
          <a:p>
            <a:endParaRPr lang="en-US" dirty="0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6E3DA5D9-76F5-4FA8-950F-58443F4514FB}"/>
              </a:ext>
            </a:extLst>
          </p:cNvPr>
          <p:cNvSpPr/>
          <p:nvPr/>
        </p:nvSpPr>
        <p:spPr>
          <a:xfrm>
            <a:off x="7419121" y="3527239"/>
            <a:ext cx="292299" cy="308113"/>
          </a:xfrm>
          <a:prstGeom prst="star4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hould Toothbrushes be Thrown Out After Strep Throat? | Fauquier ENT Blog">
            <a:extLst>
              <a:ext uri="{FF2B5EF4-FFF2-40B4-BE49-F238E27FC236}">
                <a16:creationId xmlns:a16="http://schemas.microsoft.com/office/drawing/2014/main" id="{62BE8341-6D3F-4E83-B659-B641FDDA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38" y="4314013"/>
            <a:ext cx="1818575" cy="181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de 5">
            <a:hlinkClick r:id="" action="ppaction://media"/>
            <a:extLst>
              <a:ext uri="{FF2B5EF4-FFF2-40B4-BE49-F238E27FC236}">
                <a16:creationId xmlns:a16="http://schemas.microsoft.com/office/drawing/2014/main" id="{193A0706-C833-439C-8416-400E825B5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7907" y="5645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5123-7490-42BC-936D-0431DF75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21" y="596415"/>
            <a:ext cx="9966519" cy="580975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475BF-3788-41B7-9897-F330B4B9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24942" y="5938887"/>
            <a:ext cx="391309" cy="103629"/>
          </a:xfrm>
        </p:spPr>
        <p:txBody>
          <a:bodyPr>
            <a:normAutofit fontScale="25000" lnSpcReduction="20000"/>
          </a:bodyPr>
          <a:lstStyle/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9310-8234-4BDD-9AE1-9AFD0D62F4C2}"/>
              </a:ext>
            </a:extLst>
          </p:cNvPr>
          <p:cNvSpPr txBox="1"/>
          <p:nvPr/>
        </p:nvSpPr>
        <p:spPr>
          <a:xfrm>
            <a:off x="1201821" y="1866507"/>
            <a:ext cx="9639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Strep Throat: All You Need to Know. Centers for Disease Control and Prevention.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https://www.cdc.gov/groupastrep/diseases-public/strep-throat.html</a:t>
            </a:r>
            <a:r>
              <a:rPr lang="en-US" dirty="0"/>
              <a:t>. Accessed October 26,2020.</a:t>
            </a:r>
          </a:p>
          <a:p>
            <a:endParaRPr lang="en-US" dirty="0"/>
          </a:p>
          <a:p>
            <a:r>
              <a:rPr lang="en-US" dirty="0"/>
              <a:t>Strep Throat. Mayo Clinic.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https://www.mayoclinic.org/diseases-conditions/strep-throat/symptoms-causes/syc-20350338</a:t>
            </a:r>
            <a:r>
              <a:rPr lang="en-US" dirty="0"/>
              <a:t>. Accessed October 27,2020.</a:t>
            </a:r>
          </a:p>
          <a:p>
            <a:endParaRPr lang="en-US" dirty="0"/>
          </a:p>
          <a:p>
            <a:r>
              <a:rPr lang="en-US" dirty="0"/>
              <a:t>Strep Throat. Mount Sinai.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https://www.mountsinai.org/health-library/diseases-conditions/strep-throat</a:t>
            </a:r>
            <a:r>
              <a:rPr lang="en-US" dirty="0"/>
              <a:t>. Accessed October 26,2020.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135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4D933D1A8EE43A4EED07802EE7B7F" ma:contentTypeVersion="2" ma:contentTypeDescription="Create a new document." ma:contentTypeScope="" ma:versionID="de0886374265b35404009c249256d549">
  <xsd:schema xmlns:xsd="http://www.w3.org/2001/XMLSchema" xmlns:xs="http://www.w3.org/2001/XMLSchema" xmlns:p="http://schemas.microsoft.com/office/2006/metadata/properties" xmlns:ns2="bc3d0652-f8aa-4017-a2d7-99e3d71e499e" targetNamespace="http://schemas.microsoft.com/office/2006/metadata/properties" ma:root="true" ma:fieldsID="1b4512e2e250ddd410fe6849ee020976" ns2:_="">
    <xsd:import namespace="bc3d0652-f8aa-4017-a2d7-99e3d71e49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d0652-f8aa-4017-a2d7-99e3d71e4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5EA228-6FD1-4195-BF65-D31ADE6BCFC9}"/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521</Words>
  <Application>Microsoft Office PowerPoint</Application>
  <PresentationFormat>Widescreen</PresentationFormat>
  <Paragraphs>50</Paragraphs>
  <Slides>6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Open Sans</vt:lpstr>
      <vt:lpstr>GradientRiseVTI</vt:lpstr>
      <vt:lpstr>Strep Throat </vt:lpstr>
      <vt:lpstr>What it is</vt:lpstr>
      <vt:lpstr>symptoms</vt:lpstr>
      <vt:lpstr>How to test for strep</vt:lpstr>
      <vt:lpstr>treatment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 Throat </dc:title>
  <dc:creator>shelby nickell</dc:creator>
  <cp:lastModifiedBy>shelby nickell</cp:lastModifiedBy>
  <cp:revision>1</cp:revision>
  <dcterms:created xsi:type="dcterms:W3CDTF">2020-10-28T20:23:45Z</dcterms:created>
  <dcterms:modified xsi:type="dcterms:W3CDTF">2020-10-29T23:35:35Z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0x0101005AF4D933D1A8EE43A4EED07802EE7B7F</vt:lpwstr>
  </property>
</Properties>
</file>