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1" r:id="rId9"/>
    <p:sldId id="263" r:id="rId10"/>
    <p:sldId id="260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ng dinh" initials="td" lastIdx="6" clrIdx="0">
    <p:extLst>
      <p:ext uri="{19B8F6BF-5375-455C-9EA6-DF929625EA0E}">
        <p15:presenceInfo xmlns:p15="http://schemas.microsoft.com/office/powerpoint/2012/main" userId="4e6be295cd8eda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CBB98-BF5E-3F59-7DB9-4C49B847EB88}" v="128" dt="2020-10-07T21:51:0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Rodriguez-Torres" userId="S::motorres@msjc.edu::47e7e10d-fb5a-4584-aaa0-6779ba790635" providerId="AD" clId="Web-{88ECBB98-BF5E-3F59-7DB9-4C49B847EB88}"/>
    <pc:docChg chg="addSld modSld">
      <pc:chgData name="Monique Rodriguez-Torres" userId="S::motorres@msjc.edu::47e7e10d-fb5a-4584-aaa0-6779ba790635" providerId="AD" clId="Web-{88ECBB98-BF5E-3F59-7DB9-4C49B847EB88}" dt="2020-10-07T21:51:06.445" v="122" actId="1076"/>
      <pc:docMkLst>
        <pc:docMk/>
      </pc:docMkLst>
      <pc:sldChg chg="addSp modSp">
        <pc:chgData name="Monique Rodriguez-Torres" userId="S::motorres@msjc.edu::47e7e10d-fb5a-4584-aaa0-6779ba790635" providerId="AD" clId="Web-{88ECBB98-BF5E-3F59-7DB9-4C49B847EB88}" dt="2020-10-07T21:47:52.653" v="5" actId="1076"/>
        <pc:sldMkLst>
          <pc:docMk/>
          <pc:sldMk cId="323263458" sldId="256"/>
        </pc:sldMkLst>
        <pc:spChg chg="mod">
          <ac:chgData name="Monique Rodriguez-Torres" userId="S::motorres@msjc.edu::47e7e10d-fb5a-4584-aaa0-6779ba790635" providerId="AD" clId="Web-{88ECBB98-BF5E-3F59-7DB9-4C49B847EB88}" dt="2020-10-07T21:47:37.918" v="3" actId="1076"/>
          <ac:spMkLst>
            <pc:docMk/>
            <pc:sldMk cId="323263458" sldId="256"/>
            <ac:spMk id="3" creationId="{BF00C038-919D-4368-933F-C641D089B19D}"/>
          </ac:spMkLst>
        </pc:spChg>
        <pc:picChg chg="add mod">
          <ac:chgData name="Monique Rodriguez-Torres" userId="S::motorres@msjc.edu::47e7e10d-fb5a-4584-aaa0-6779ba790635" providerId="AD" clId="Web-{88ECBB98-BF5E-3F59-7DB9-4C49B847EB88}" dt="2020-10-07T21:47:27.277" v="2" actId="1076"/>
          <ac:picMkLst>
            <pc:docMk/>
            <pc:sldMk cId="323263458" sldId="256"/>
            <ac:picMk id="4" creationId="{4BF9DC20-64DC-49A5-B6B8-298D138C0071}"/>
          </ac:picMkLst>
        </pc:picChg>
        <pc:picChg chg="mod">
          <ac:chgData name="Monique Rodriguez-Torres" userId="S::motorres@msjc.edu::47e7e10d-fb5a-4584-aaa0-6779ba790635" providerId="AD" clId="Web-{88ECBB98-BF5E-3F59-7DB9-4C49B847EB88}" dt="2020-10-07T21:47:52.653" v="5" actId="1076"/>
          <ac:picMkLst>
            <pc:docMk/>
            <pc:sldMk cId="323263458" sldId="256"/>
            <ac:picMk id="8" creationId="{81B5A8C4-1A8E-41F7-A595-1480A9206DA9}"/>
          </ac:picMkLst>
        </pc:picChg>
      </pc:sldChg>
      <pc:sldChg chg="addSp delSp modSp new">
        <pc:chgData name="Monique Rodriguez-Torres" userId="S::motorres@msjc.edu::47e7e10d-fb5a-4584-aaa0-6779ba790635" providerId="AD" clId="Web-{88ECBB98-BF5E-3F59-7DB9-4C49B847EB88}" dt="2020-10-07T21:51:06.445" v="122" actId="1076"/>
        <pc:sldMkLst>
          <pc:docMk/>
          <pc:sldMk cId="1383213093" sldId="264"/>
        </pc:sldMkLst>
        <pc:spChg chg="del">
          <ac:chgData name="Monique Rodriguez-Torres" userId="S::motorres@msjc.edu::47e7e10d-fb5a-4584-aaa0-6779ba790635" providerId="AD" clId="Web-{88ECBB98-BF5E-3F59-7DB9-4C49B847EB88}" dt="2020-10-07T21:48:23.905" v="7"/>
          <ac:spMkLst>
            <pc:docMk/>
            <pc:sldMk cId="1383213093" sldId="264"/>
            <ac:spMk id="2" creationId="{966D00E9-3D45-4B2E-8635-8EE640F20432}"/>
          </ac:spMkLst>
        </pc:spChg>
        <pc:spChg chg="mod">
          <ac:chgData name="Monique Rodriguez-Torres" userId="S::motorres@msjc.edu::47e7e10d-fb5a-4584-aaa0-6779ba790635" providerId="AD" clId="Web-{88ECBB98-BF5E-3F59-7DB9-4C49B847EB88}" dt="2020-10-07T21:49:49.816" v="85" actId="20577"/>
          <ac:spMkLst>
            <pc:docMk/>
            <pc:sldMk cId="1383213093" sldId="264"/>
            <ac:spMk id="3" creationId="{F1942689-C240-4565-AA78-6B59F1DC6AA9}"/>
          </ac:spMkLst>
        </pc:spChg>
        <pc:spChg chg="add mod">
          <ac:chgData name="Monique Rodriguez-Torres" userId="S::motorres@msjc.edu::47e7e10d-fb5a-4584-aaa0-6779ba790635" providerId="AD" clId="Web-{88ECBB98-BF5E-3F59-7DB9-4C49B847EB88}" dt="2020-10-07T21:50:52.663" v="120" actId="1076"/>
          <ac:spMkLst>
            <pc:docMk/>
            <pc:sldMk cId="1383213093" sldId="264"/>
            <ac:spMk id="5" creationId="{F327DE3C-8926-451A-A5C2-58BB5986C503}"/>
          </ac:spMkLst>
        </pc:spChg>
        <pc:picChg chg="add mod">
          <ac:chgData name="Monique Rodriguez-Torres" userId="S::motorres@msjc.edu::47e7e10d-fb5a-4584-aaa0-6779ba790635" providerId="AD" clId="Web-{88ECBB98-BF5E-3F59-7DB9-4C49B847EB88}" dt="2020-10-07T21:48:51.094" v="10" actId="1076"/>
          <ac:picMkLst>
            <pc:docMk/>
            <pc:sldMk cId="1383213093" sldId="264"/>
            <ac:picMk id="4" creationId="{232D4D44-5872-4619-BBF1-B117906B6282}"/>
          </ac:picMkLst>
        </pc:picChg>
        <pc:picChg chg="add mod">
          <ac:chgData name="Monique Rodriguez-Torres" userId="S::motorres@msjc.edu::47e7e10d-fb5a-4584-aaa0-6779ba790635" providerId="AD" clId="Web-{88ECBB98-BF5E-3F59-7DB9-4C49B847EB88}" dt="2020-10-07T21:50:48.334" v="119" actId="1076"/>
          <ac:picMkLst>
            <pc:docMk/>
            <pc:sldMk cId="1383213093" sldId="264"/>
            <ac:picMk id="6" creationId="{A4AE3D7C-69EA-4C28-9032-2DE28D74E5F1}"/>
          </ac:picMkLst>
        </pc:picChg>
        <pc:picChg chg="add mod">
          <ac:chgData name="Monique Rodriguez-Torres" userId="S::motorres@msjc.edu::47e7e10d-fb5a-4584-aaa0-6779ba790635" providerId="AD" clId="Web-{88ECBB98-BF5E-3F59-7DB9-4C49B847EB88}" dt="2020-10-07T21:51:06.445" v="122" actId="1076"/>
          <ac:picMkLst>
            <pc:docMk/>
            <pc:sldMk cId="1383213093" sldId="264"/>
            <ac:picMk id="7" creationId="{AA19933E-9718-4A9E-B581-CD0A35251223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BC294-AB0C-45D9-8A9F-69450F23E978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C042C0-E489-480D-A34F-5E0300669A99}">
      <dgm:prSet/>
      <dgm:spPr/>
      <dgm:t>
        <a:bodyPr/>
        <a:lstStyle/>
        <a:p>
          <a:r>
            <a:rPr lang="en-US" dirty="0"/>
            <a:t>Count</a:t>
          </a:r>
        </a:p>
      </dgm:t>
    </dgm:pt>
    <dgm:pt modelId="{5861B50E-A439-4008-9AF9-67B682676690}" type="parTrans" cxnId="{ED6D85A4-94A2-42B2-BFCD-965CF051DD8B}">
      <dgm:prSet/>
      <dgm:spPr/>
      <dgm:t>
        <a:bodyPr/>
        <a:lstStyle/>
        <a:p>
          <a:endParaRPr lang="en-US"/>
        </a:p>
      </dgm:t>
    </dgm:pt>
    <dgm:pt modelId="{04D8AA57-62AB-4606-8A38-148DE9A8C4F7}" type="sibTrans" cxnId="{ED6D85A4-94A2-42B2-BFCD-965CF051DD8B}">
      <dgm:prSet/>
      <dgm:spPr/>
      <dgm:t>
        <a:bodyPr/>
        <a:lstStyle/>
        <a:p>
          <a:endParaRPr lang="en-US"/>
        </a:p>
      </dgm:t>
    </dgm:pt>
    <dgm:pt modelId="{6AB02098-47FB-4A43-8BE9-9768AB261F1B}">
      <dgm:prSet/>
      <dgm:spPr/>
      <dgm:t>
        <a:bodyPr/>
        <a:lstStyle/>
        <a:p>
          <a:r>
            <a:rPr lang="en-US"/>
            <a:t>Count your calories or track your intake. It will make you more aware of what you are putting in your mouth</a:t>
          </a:r>
        </a:p>
      </dgm:t>
    </dgm:pt>
    <dgm:pt modelId="{BDC6C767-35EE-414F-844B-CAA808926909}" type="parTrans" cxnId="{9DCC0C0E-5492-4939-9132-8E2D137C03A6}">
      <dgm:prSet/>
      <dgm:spPr/>
      <dgm:t>
        <a:bodyPr/>
        <a:lstStyle/>
        <a:p>
          <a:endParaRPr lang="en-US"/>
        </a:p>
      </dgm:t>
    </dgm:pt>
    <dgm:pt modelId="{487E7369-FEB2-4590-BA49-D3F252198974}" type="sibTrans" cxnId="{9DCC0C0E-5492-4939-9132-8E2D137C03A6}">
      <dgm:prSet/>
      <dgm:spPr/>
      <dgm:t>
        <a:bodyPr/>
        <a:lstStyle/>
        <a:p>
          <a:endParaRPr lang="en-US"/>
        </a:p>
      </dgm:t>
    </dgm:pt>
    <dgm:pt modelId="{8383D7AE-9A5B-4C9F-9D35-7207A459076F}">
      <dgm:prSet/>
      <dgm:spPr/>
      <dgm:t>
        <a:bodyPr/>
        <a:lstStyle/>
        <a:p>
          <a:r>
            <a:rPr lang="en-US"/>
            <a:t>Think about</a:t>
          </a:r>
        </a:p>
      </dgm:t>
    </dgm:pt>
    <dgm:pt modelId="{C9705D51-7C54-4941-9815-D5F16E56DA0E}" type="parTrans" cxnId="{129F4D23-E6E3-4A03-8613-D014BDC61FFD}">
      <dgm:prSet/>
      <dgm:spPr/>
      <dgm:t>
        <a:bodyPr/>
        <a:lstStyle/>
        <a:p>
          <a:endParaRPr lang="en-US"/>
        </a:p>
      </dgm:t>
    </dgm:pt>
    <dgm:pt modelId="{10FE9904-AFED-46B8-BD91-45492CB27129}" type="sibTrans" cxnId="{129F4D23-E6E3-4A03-8613-D014BDC61FFD}">
      <dgm:prSet/>
      <dgm:spPr/>
      <dgm:t>
        <a:bodyPr/>
        <a:lstStyle/>
        <a:p>
          <a:endParaRPr lang="en-US"/>
        </a:p>
      </dgm:t>
    </dgm:pt>
    <dgm:pt modelId="{D6B838C9-AA73-41F0-ADD2-8CDF3311FDCD}">
      <dgm:prSet/>
      <dgm:spPr/>
      <dgm:t>
        <a:bodyPr/>
        <a:lstStyle/>
        <a:p>
          <a:r>
            <a:rPr lang="en-US" dirty="0"/>
            <a:t>Think about your drinks- most have a lot of sugar=wasted calories. Replace these drinks with water!</a:t>
          </a:r>
        </a:p>
      </dgm:t>
    </dgm:pt>
    <dgm:pt modelId="{CCD81443-D23C-4403-8E9D-324954615619}" type="parTrans" cxnId="{32DAC899-AE5D-44D6-8008-0EB492EB7BAB}">
      <dgm:prSet/>
      <dgm:spPr/>
      <dgm:t>
        <a:bodyPr/>
        <a:lstStyle/>
        <a:p>
          <a:endParaRPr lang="en-US"/>
        </a:p>
      </dgm:t>
    </dgm:pt>
    <dgm:pt modelId="{6E1BBB2B-2676-4295-83F0-7A48B4E8011A}" type="sibTrans" cxnId="{32DAC899-AE5D-44D6-8008-0EB492EB7BAB}">
      <dgm:prSet/>
      <dgm:spPr/>
      <dgm:t>
        <a:bodyPr/>
        <a:lstStyle/>
        <a:p>
          <a:endParaRPr lang="en-US"/>
        </a:p>
      </dgm:t>
    </dgm:pt>
    <dgm:pt modelId="{81155235-1B75-456C-BCC6-B8ECDAF291CC}">
      <dgm:prSet/>
      <dgm:spPr/>
      <dgm:t>
        <a:bodyPr/>
        <a:lstStyle/>
        <a:p>
          <a:r>
            <a:rPr lang="en-US"/>
            <a:t>Stay ahead</a:t>
          </a:r>
        </a:p>
      </dgm:t>
    </dgm:pt>
    <dgm:pt modelId="{361D2559-B396-41D8-AFAD-2AB68A05A852}" type="parTrans" cxnId="{D6C93236-36DB-48FF-B2FF-6BCC1A430E61}">
      <dgm:prSet/>
      <dgm:spPr/>
      <dgm:t>
        <a:bodyPr/>
        <a:lstStyle/>
        <a:p>
          <a:endParaRPr lang="en-US"/>
        </a:p>
      </dgm:t>
    </dgm:pt>
    <dgm:pt modelId="{45D05553-3CF1-4C41-8273-FD20CEEF7742}" type="sibTrans" cxnId="{D6C93236-36DB-48FF-B2FF-6BCC1A430E61}">
      <dgm:prSet/>
      <dgm:spPr/>
      <dgm:t>
        <a:bodyPr/>
        <a:lstStyle/>
        <a:p>
          <a:endParaRPr lang="en-US"/>
        </a:p>
      </dgm:t>
    </dgm:pt>
    <dgm:pt modelId="{2086796E-D9E4-4225-B330-ECE549896657}">
      <dgm:prSet/>
      <dgm:spPr/>
      <dgm:t>
        <a:bodyPr/>
        <a:lstStyle/>
        <a:p>
          <a:r>
            <a:rPr lang="en-US" dirty="0"/>
            <a:t>Stay ahead of your meals-meal prep so you aren’t eating junk last minute</a:t>
          </a:r>
        </a:p>
      </dgm:t>
    </dgm:pt>
    <dgm:pt modelId="{1A6CBA45-CE24-401B-A47B-15B88F146965}" type="parTrans" cxnId="{4B169018-B1C3-4D81-9A9B-1CACD67ADDC3}">
      <dgm:prSet/>
      <dgm:spPr/>
      <dgm:t>
        <a:bodyPr/>
        <a:lstStyle/>
        <a:p>
          <a:endParaRPr lang="en-US"/>
        </a:p>
      </dgm:t>
    </dgm:pt>
    <dgm:pt modelId="{5C98A994-1927-4FA6-80AA-7192FA8EFD73}" type="sibTrans" cxnId="{4B169018-B1C3-4D81-9A9B-1CACD67ADDC3}">
      <dgm:prSet/>
      <dgm:spPr/>
      <dgm:t>
        <a:bodyPr/>
        <a:lstStyle/>
        <a:p>
          <a:endParaRPr lang="en-US"/>
        </a:p>
      </dgm:t>
    </dgm:pt>
    <dgm:pt modelId="{937868B5-46C4-4585-BC77-0880689A35C6}">
      <dgm:prSet/>
      <dgm:spPr/>
      <dgm:t>
        <a:bodyPr/>
        <a:lstStyle/>
        <a:p>
          <a:r>
            <a:rPr lang="en-US"/>
            <a:t>Portion</a:t>
          </a:r>
        </a:p>
      </dgm:t>
    </dgm:pt>
    <dgm:pt modelId="{35838396-1D2D-4B7C-BFC0-C03999699727}" type="parTrans" cxnId="{0481E5C2-78E3-429B-B76A-E7DDB60C7151}">
      <dgm:prSet/>
      <dgm:spPr/>
      <dgm:t>
        <a:bodyPr/>
        <a:lstStyle/>
        <a:p>
          <a:endParaRPr lang="en-US"/>
        </a:p>
      </dgm:t>
    </dgm:pt>
    <dgm:pt modelId="{AA750091-403B-417C-AE55-7234C02C50A3}" type="sibTrans" cxnId="{0481E5C2-78E3-429B-B76A-E7DDB60C7151}">
      <dgm:prSet/>
      <dgm:spPr/>
      <dgm:t>
        <a:bodyPr/>
        <a:lstStyle/>
        <a:p>
          <a:endParaRPr lang="en-US"/>
        </a:p>
      </dgm:t>
    </dgm:pt>
    <dgm:pt modelId="{29CBC950-EFCA-49B1-8EFA-F874B3FAD20F}">
      <dgm:prSet/>
      <dgm:spPr/>
      <dgm:t>
        <a:bodyPr/>
        <a:lstStyle/>
        <a:p>
          <a:r>
            <a:rPr lang="en-US"/>
            <a:t>Portion control</a:t>
          </a:r>
        </a:p>
      </dgm:t>
    </dgm:pt>
    <dgm:pt modelId="{09106B21-E434-4C54-9630-987062378865}" type="parTrans" cxnId="{F1DFE063-1FAC-410E-A6E8-2FA4083ECBC0}">
      <dgm:prSet/>
      <dgm:spPr/>
      <dgm:t>
        <a:bodyPr/>
        <a:lstStyle/>
        <a:p>
          <a:endParaRPr lang="en-US"/>
        </a:p>
      </dgm:t>
    </dgm:pt>
    <dgm:pt modelId="{2194F228-F0CA-4D23-9E03-02D1340BBF01}" type="sibTrans" cxnId="{F1DFE063-1FAC-410E-A6E8-2FA4083ECBC0}">
      <dgm:prSet/>
      <dgm:spPr/>
      <dgm:t>
        <a:bodyPr/>
        <a:lstStyle/>
        <a:p>
          <a:endParaRPr lang="en-US"/>
        </a:p>
      </dgm:t>
    </dgm:pt>
    <dgm:pt modelId="{A1AF8F5C-F3D3-44F4-8C1C-3ADD77217541}">
      <dgm:prSet/>
      <dgm:spPr/>
      <dgm:t>
        <a:bodyPr/>
        <a:lstStyle/>
        <a:p>
          <a:r>
            <a:rPr lang="en-US"/>
            <a:t>Don’t skip</a:t>
          </a:r>
        </a:p>
      </dgm:t>
    </dgm:pt>
    <dgm:pt modelId="{FA2624FD-E262-4549-9AC3-C15CF072A85F}" type="parTrans" cxnId="{9E147D3B-1EBF-4D44-8ED1-CFFD3974A32C}">
      <dgm:prSet/>
      <dgm:spPr/>
      <dgm:t>
        <a:bodyPr/>
        <a:lstStyle/>
        <a:p>
          <a:endParaRPr lang="en-US"/>
        </a:p>
      </dgm:t>
    </dgm:pt>
    <dgm:pt modelId="{CB65C9C3-AACE-4038-9FFB-31361FF55CCE}" type="sibTrans" cxnId="{9E147D3B-1EBF-4D44-8ED1-CFFD3974A32C}">
      <dgm:prSet/>
      <dgm:spPr/>
      <dgm:t>
        <a:bodyPr/>
        <a:lstStyle/>
        <a:p>
          <a:endParaRPr lang="en-US"/>
        </a:p>
      </dgm:t>
    </dgm:pt>
    <dgm:pt modelId="{2EB6710F-A6F2-4090-ABF2-B0C9F6BB54C9}">
      <dgm:prSet/>
      <dgm:spPr/>
      <dgm:t>
        <a:bodyPr/>
        <a:lstStyle/>
        <a:p>
          <a:r>
            <a:rPr lang="en-US"/>
            <a:t>Don’t skip breakfast</a:t>
          </a:r>
        </a:p>
      </dgm:t>
    </dgm:pt>
    <dgm:pt modelId="{14D05307-6448-442F-8BF6-CAD79CAF7709}" type="parTrans" cxnId="{F488C348-A121-461D-8EF8-E1CF92152CEC}">
      <dgm:prSet/>
      <dgm:spPr/>
      <dgm:t>
        <a:bodyPr/>
        <a:lstStyle/>
        <a:p>
          <a:endParaRPr lang="en-US"/>
        </a:p>
      </dgm:t>
    </dgm:pt>
    <dgm:pt modelId="{F3C5A453-1C17-47DA-93A3-414BA57E226D}" type="sibTrans" cxnId="{F488C348-A121-461D-8EF8-E1CF92152CEC}">
      <dgm:prSet/>
      <dgm:spPr/>
      <dgm:t>
        <a:bodyPr/>
        <a:lstStyle/>
        <a:p>
          <a:endParaRPr lang="en-US"/>
        </a:p>
      </dgm:t>
    </dgm:pt>
    <dgm:pt modelId="{49799D8C-FB5F-4D9B-AB65-431CCBBD7DD9}">
      <dgm:prSet/>
      <dgm:spPr/>
      <dgm:t>
        <a:bodyPr/>
        <a:lstStyle/>
        <a:p>
          <a:r>
            <a:rPr lang="en-US" dirty="0"/>
            <a:t>Get </a:t>
          </a:r>
        </a:p>
      </dgm:t>
    </dgm:pt>
    <dgm:pt modelId="{03CD30D6-6ACF-4608-918A-000FD3CBB6F3}" type="parTrans" cxnId="{0B482013-B67C-43B2-B2A9-76B36BE9DA44}">
      <dgm:prSet/>
      <dgm:spPr/>
      <dgm:t>
        <a:bodyPr/>
        <a:lstStyle/>
        <a:p>
          <a:endParaRPr lang="en-US"/>
        </a:p>
      </dgm:t>
    </dgm:pt>
    <dgm:pt modelId="{4E320616-FE86-4531-843B-85B3EA225F0B}" type="sibTrans" cxnId="{0B482013-B67C-43B2-B2A9-76B36BE9DA44}">
      <dgm:prSet/>
      <dgm:spPr/>
      <dgm:t>
        <a:bodyPr/>
        <a:lstStyle/>
        <a:p>
          <a:endParaRPr lang="en-US"/>
        </a:p>
      </dgm:t>
    </dgm:pt>
    <dgm:pt modelId="{CFECB378-F741-49FA-B700-E1DBB2A30EB9}">
      <dgm:prSet/>
      <dgm:spPr/>
      <dgm:t>
        <a:bodyPr/>
        <a:lstStyle/>
        <a:p>
          <a:r>
            <a:rPr lang="en-US"/>
            <a:t>Get in your servings of fruit and veggies</a:t>
          </a:r>
        </a:p>
      </dgm:t>
    </dgm:pt>
    <dgm:pt modelId="{76F26CEE-4DE0-4919-A4D9-AEB530C89640}" type="parTrans" cxnId="{1D2DDBFB-2516-4648-B5B1-069BBB91FB94}">
      <dgm:prSet/>
      <dgm:spPr/>
      <dgm:t>
        <a:bodyPr/>
        <a:lstStyle/>
        <a:p>
          <a:endParaRPr lang="en-US"/>
        </a:p>
      </dgm:t>
    </dgm:pt>
    <dgm:pt modelId="{D1CE04D2-5A5E-4443-8128-70591A9A7053}" type="sibTrans" cxnId="{1D2DDBFB-2516-4648-B5B1-069BBB91FB94}">
      <dgm:prSet/>
      <dgm:spPr/>
      <dgm:t>
        <a:bodyPr/>
        <a:lstStyle/>
        <a:p>
          <a:endParaRPr lang="en-US"/>
        </a:p>
      </dgm:t>
    </dgm:pt>
    <dgm:pt modelId="{4B625833-90D4-4DA7-8EBE-028ECBF5B16C}">
      <dgm:prSet/>
      <dgm:spPr/>
      <dgm:t>
        <a:bodyPr/>
        <a:lstStyle/>
        <a:p>
          <a:r>
            <a:rPr lang="en-US" dirty="0"/>
            <a:t>Start</a:t>
          </a:r>
        </a:p>
      </dgm:t>
    </dgm:pt>
    <dgm:pt modelId="{D78D95D4-E238-4DF1-819C-6E634BD41CE7}" type="parTrans" cxnId="{FA9C8C22-E31D-4433-AEA7-CE031E71A216}">
      <dgm:prSet/>
      <dgm:spPr/>
      <dgm:t>
        <a:bodyPr/>
        <a:lstStyle/>
        <a:p>
          <a:endParaRPr lang="en-US"/>
        </a:p>
      </dgm:t>
    </dgm:pt>
    <dgm:pt modelId="{5D14A20A-7FF5-469C-8088-3DFB6466AD03}" type="sibTrans" cxnId="{FA9C8C22-E31D-4433-AEA7-CE031E71A216}">
      <dgm:prSet/>
      <dgm:spPr/>
      <dgm:t>
        <a:bodyPr/>
        <a:lstStyle/>
        <a:p>
          <a:endParaRPr lang="en-US"/>
        </a:p>
      </dgm:t>
    </dgm:pt>
    <dgm:pt modelId="{688DC24B-8F7C-4B56-8118-C771EEB53FBD}">
      <dgm:prSet/>
      <dgm:spPr/>
      <dgm:t>
        <a:bodyPr/>
        <a:lstStyle/>
        <a:p>
          <a:r>
            <a:rPr lang="en-US" dirty="0"/>
            <a:t>Start exercising or increase your amount of exercise</a:t>
          </a:r>
        </a:p>
      </dgm:t>
    </dgm:pt>
    <dgm:pt modelId="{0A73A0BD-A35E-485C-87A4-B712508C9B68}" type="parTrans" cxnId="{514FAC98-0608-41A8-8363-ECFC64C7543B}">
      <dgm:prSet/>
      <dgm:spPr/>
      <dgm:t>
        <a:bodyPr/>
        <a:lstStyle/>
        <a:p>
          <a:endParaRPr lang="en-US"/>
        </a:p>
      </dgm:t>
    </dgm:pt>
    <dgm:pt modelId="{4AC56C58-3711-407C-A856-21B1363BFDCC}" type="sibTrans" cxnId="{514FAC98-0608-41A8-8363-ECFC64C7543B}">
      <dgm:prSet/>
      <dgm:spPr/>
      <dgm:t>
        <a:bodyPr/>
        <a:lstStyle/>
        <a:p>
          <a:endParaRPr lang="en-US"/>
        </a:p>
      </dgm:t>
    </dgm:pt>
    <dgm:pt modelId="{542D6025-6FBB-45F3-B30B-F2976FBBE41B}" type="pres">
      <dgm:prSet presAssocID="{A1EBC294-AB0C-45D9-8A9F-69450F23E978}" presName="Name0" presStyleCnt="0">
        <dgm:presLayoutVars>
          <dgm:dir/>
          <dgm:animLvl val="lvl"/>
          <dgm:resizeHandles val="exact"/>
        </dgm:presLayoutVars>
      </dgm:prSet>
      <dgm:spPr/>
    </dgm:pt>
    <dgm:pt modelId="{39919498-086C-4F89-8E18-EA0DD8193363}" type="pres">
      <dgm:prSet presAssocID="{49799D8C-FB5F-4D9B-AB65-431CCBBD7DD9}" presName="boxAndChildren" presStyleCnt="0"/>
      <dgm:spPr/>
    </dgm:pt>
    <dgm:pt modelId="{B6A94F9E-9087-4D69-ACC5-8912B6703A8D}" type="pres">
      <dgm:prSet presAssocID="{49799D8C-FB5F-4D9B-AB65-431CCBBD7DD9}" presName="parentTextBox" presStyleLbl="alignNode1" presStyleIdx="0" presStyleCnt="7"/>
      <dgm:spPr/>
    </dgm:pt>
    <dgm:pt modelId="{0665C396-6B35-4C7B-BC02-02FFB1ABD184}" type="pres">
      <dgm:prSet presAssocID="{49799D8C-FB5F-4D9B-AB65-431CCBBD7DD9}" presName="descendantBox" presStyleLbl="bgAccFollowNode1" presStyleIdx="0" presStyleCnt="7"/>
      <dgm:spPr/>
    </dgm:pt>
    <dgm:pt modelId="{DF26CC2E-DA96-40BA-8CFC-6E3562120A80}" type="pres">
      <dgm:prSet presAssocID="{CB65C9C3-AACE-4038-9FFB-31361FF55CCE}" presName="sp" presStyleCnt="0"/>
      <dgm:spPr/>
    </dgm:pt>
    <dgm:pt modelId="{AF7CA593-E123-43A2-99C8-324C1EF84884}" type="pres">
      <dgm:prSet presAssocID="{A1AF8F5C-F3D3-44F4-8C1C-3ADD77217541}" presName="arrowAndChildren" presStyleCnt="0"/>
      <dgm:spPr/>
    </dgm:pt>
    <dgm:pt modelId="{44782FB7-951D-4191-98BA-FE2F82F7F69B}" type="pres">
      <dgm:prSet presAssocID="{A1AF8F5C-F3D3-44F4-8C1C-3ADD77217541}" presName="parentTextArrow" presStyleLbl="node1" presStyleIdx="0" presStyleCnt="0"/>
      <dgm:spPr/>
    </dgm:pt>
    <dgm:pt modelId="{BC442492-55D0-4C5D-A20F-9C7A94EECFF9}" type="pres">
      <dgm:prSet presAssocID="{A1AF8F5C-F3D3-44F4-8C1C-3ADD77217541}" presName="arrow" presStyleLbl="alignNode1" presStyleIdx="1" presStyleCnt="7"/>
      <dgm:spPr/>
    </dgm:pt>
    <dgm:pt modelId="{C6CB363E-941A-4FB6-9B64-E9A1B2564358}" type="pres">
      <dgm:prSet presAssocID="{A1AF8F5C-F3D3-44F4-8C1C-3ADD77217541}" presName="descendantArrow" presStyleLbl="bgAccFollowNode1" presStyleIdx="1" presStyleCnt="7"/>
      <dgm:spPr/>
    </dgm:pt>
    <dgm:pt modelId="{5C2CCBF1-3B52-40C5-8AF2-DC0CA27D13B4}" type="pres">
      <dgm:prSet presAssocID="{AA750091-403B-417C-AE55-7234C02C50A3}" presName="sp" presStyleCnt="0"/>
      <dgm:spPr/>
    </dgm:pt>
    <dgm:pt modelId="{D5071BB1-43F1-4DFE-9551-7FF8A19684B1}" type="pres">
      <dgm:prSet presAssocID="{937868B5-46C4-4585-BC77-0880689A35C6}" presName="arrowAndChildren" presStyleCnt="0"/>
      <dgm:spPr/>
    </dgm:pt>
    <dgm:pt modelId="{1F0BBE2A-B693-43BF-BC59-586BB0B4ED30}" type="pres">
      <dgm:prSet presAssocID="{937868B5-46C4-4585-BC77-0880689A35C6}" presName="parentTextArrow" presStyleLbl="node1" presStyleIdx="0" presStyleCnt="0"/>
      <dgm:spPr/>
    </dgm:pt>
    <dgm:pt modelId="{02B8332E-B812-4502-8DB3-9930EBCD5230}" type="pres">
      <dgm:prSet presAssocID="{937868B5-46C4-4585-BC77-0880689A35C6}" presName="arrow" presStyleLbl="alignNode1" presStyleIdx="2" presStyleCnt="7"/>
      <dgm:spPr/>
    </dgm:pt>
    <dgm:pt modelId="{DC89BB7B-66F7-4D77-A476-F14C1DFBCCDF}" type="pres">
      <dgm:prSet presAssocID="{937868B5-46C4-4585-BC77-0880689A35C6}" presName="descendantArrow" presStyleLbl="bgAccFollowNode1" presStyleIdx="2" presStyleCnt="7"/>
      <dgm:spPr/>
    </dgm:pt>
    <dgm:pt modelId="{EDD3EE5F-37F1-4CD0-A795-DD3BCBDE4C8E}" type="pres">
      <dgm:prSet presAssocID="{45D05553-3CF1-4C41-8273-FD20CEEF7742}" presName="sp" presStyleCnt="0"/>
      <dgm:spPr/>
    </dgm:pt>
    <dgm:pt modelId="{1224E3C2-F22B-49A7-BE74-4A44F2AB8D67}" type="pres">
      <dgm:prSet presAssocID="{81155235-1B75-456C-BCC6-B8ECDAF291CC}" presName="arrowAndChildren" presStyleCnt="0"/>
      <dgm:spPr/>
    </dgm:pt>
    <dgm:pt modelId="{2E4EDB15-3382-4DC1-83F2-6998E21A777B}" type="pres">
      <dgm:prSet presAssocID="{81155235-1B75-456C-BCC6-B8ECDAF291CC}" presName="parentTextArrow" presStyleLbl="node1" presStyleIdx="0" presStyleCnt="0"/>
      <dgm:spPr/>
    </dgm:pt>
    <dgm:pt modelId="{AFC5D0AB-9CAA-4E5D-BA9C-5AA1A79CC230}" type="pres">
      <dgm:prSet presAssocID="{81155235-1B75-456C-BCC6-B8ECDAF291CC}" presName="arrow" presStyleLbl="alignNode1" presStyleIdx="3" presStyleCnt="7"/>
      <dgm:spPr/>
    </dgm:pt>
    <dgm:pt modelId="{48FB2C68-6B27-4901-A83C-9EAD433E76BA}" type="pres">
      <dgm:prSet presAssocID="{81155235-1B75-456C-BCC6-B8ECDAF291CC}" presName="descendantArrow" presStyleLbl="bgAccFollowNode1" presStyleIdx="3" presStyleCnt="7"/>
      <dgm:spPr/>
    </dgm:pt>
    <dgm:pt modelId="{787AF251-A16D-4A4E-BD79-D5B81C0526AF}" type="pres">
      <dgm:prSet presAssocID="{10FE9904-AFED-46B8-BD91-45492CB27129}" presName="sp" presStyleCnt="0"/>
      <dgm:spPr/>
    </dgm:pt>
    <dgm:pt modelId="{BA31F640-0728-4427-905D-514EC24F6772}" type="pres">
      <dgm:prSet presAssocID="{8383D7AE-9A5B-4C9F-9D35-7207A459076F}" presName="arrowAndChildren" presStyleCnt="0"/>
      <dgm:spPr/>
    </dgm:pt>
    <dgm:pt modelId="{A06864F9-0031-455C-85E6-77F86028528F}" type="pres">
      <dgm:prSet presAssocID="{8383D7AE-9A5B-4C9F-9D35-7207A459076F}" presName="parentTextArrow" presStyleLbl="node1" presStyleIdx="0" presStyleCnt="0"/>
      <dgm:spPr/>
    </dgm:pt>
    <dgm:pt modelId="{8F1AC779-0241-4FE9-847E-6350922AD42A}" type="pres">
      <dgm:prSet presAssocID="{8383D7AE-9A5B-4C9F-9D35-7207A459076F}" presName="arrow" presStyleLbl="alignNode1" presStyleIdx="4" presStyleCnt="7"/>
      <dgm:spPr/>
    </dgm:pt>
    <dgm:pt modelId="{226B658C-403E-4482-97D6-51EB10D644FD}" type="pres">
      <dgm:prSet presAssocID="{8383D7AE-9A5B-4C9F-9D35-7207A459076F}" presName="descendantArrow" presStyleLbl="bgAccFollowNode1" presStyleIdx="4" presStyleCnt="7"/>
      <dgm:spPr/>
    </dgm:pt>
    <dgm:pt modelId="{59E55451-70BF-4B2F-ADC2-2A41E5458458}" type="pres">
      <dgm:prSet presAssocID="{04D8AA57-62AB-4606-8A38-148DE9A8C4F7}" presName="sp" presStyleCnt="0"/>
      <dgm:spPr/>
    </dgm:pt>
    <dgm:pt modelId="{63716FB1-F033-48AA-B871-5F8AD6CE9398}" type="pres">
      <dgm:prSet presAssocID="{75C042C0-E489-480D-A34F-5E0300669A99}" presName="arrowAndChildren" presStyleCnt="0"/>
      <dgm:spPr/>
    </dgm:pt>
    <dgm:pt modelId="{9EB42F3F-E5D6-413F-8BE2-C9AAB2D14339}" type="pres">
      <dgm:prSet presAssocID="{75C042C0-E489-480D-A34F-5E0300669A99}" presName="parentTextArrow" presStyleLbl="node1" presStyleIdx="0" presStyleCnt="0"/>
      <dgm:spPr/>
    </dgm:pt>
    <dgm:pt modelId="{85EF7C23-2A72-4F49-B1EF-63D6581867D7}" type="pres">
      <dgm:prSet presAssocID="{75C042C0-E489-480D-A34F-5E0300669A99}" presName="arrow" presStyleLbl="alignNode1" presStyleIdx="5" presStyleCnt="7"/>
      <dgm:spPr/>
    </dgm:pt>
    <dgm:pt modelId="{D21E65C8-2A28-4F51-9DE9-0E46299CA46F}" type="pres">
      <dgm:prSet presAssocID="{75C042C0-E489-480D-A34F-5E0300669A99}" presName="descendantArrow" presStyleLbl="bgAccFollowNode1" presStyleIdx="5" presStyleCnt="7"/>
      <dgm:spPr/>
    </dgm:pt>
    <dgm:pt modelId="{BA61B56F-3249-4E2A-B454-5F85BBA1A4D6}" type="pres">
      <dgm:prSet presAssocID="{5D14A20A-7FF5-469C-8088-3DFB6466AD03}" presName="sp" presStyleCnt="0"/>
      <dgm:spPr/>
    </dgm:pt>
    <dgm:pt modelId="{B87ACCED-0618-4D6F-81F6-6D26A33DD54E}" type="pres">
      <dgm:prSet presAssocID="{4B625833-90D4-4DA7-8EBE-028ECBF5B16C}" presName="arrowAndChildren" presStyleCnt="0"/>
      <dgm:spPr/>
    </dgm:pt>
    <dgm:pt modelId="{E64F96F2-02BD-4DBC-A68B-BF7325168BB4}" type="pres">
      <dgm:prSet presAssocID="{4B625833-90D4-4DA7-8EBE-028ECBF5B16C}" presName="parentTextArrow" presStyleLbl="node1" presStyleIdx="0" presStyleCnt="0"/>
      <dgm:spPr/>
    </dgm:pt>
    <dgm:pt modelId="{8E6204AB-8F24-4D1B-90E0-5B91A7307C43}" type="pres">
      <dgm:prSet presAssocID="{4B625833-90D4-4DA7-8EBE-028ECBF5B16C}" presName="arrow" presStyleLbl="alignNode1" presStyleIdx="6" presStyleCnt="7"/>
      <dgm:spPr/>
    </dgm:pt>
    <dgm:pt modelId="{31644DB6-6B3A-48C9-97DF-BA2074049758}" type="pres">
      <dgm:prSet presAssocID="{4B625833-90D4-4DA7-8EBE-028ECBF5B16C}" presName="descendantArrow" presStyleLbl="bgAccFollowNode1" presStyleIdx="6" presStyleCnt="7"/>
      <dgm:spPr/>
    </dgm:pt>
  </dgm:ptLst>
  <dgm:cxnLst>
    <dgm:cxn modelId="{5E550D08-6BF6-4E64-B66C-3723A31E3245}" type="presOf" srcId="{688DC24B-8F7C-4B56-8118-C771EEB53FBD}" destId="{31644DB6-6B3A-48C9-97DF-BA2074049758}" srcOrd="0" destOrd="0" presId="urn:microsoft.com/office/officeart/2016/7/layout/VerticalDownArrowProcess"/>
    <dgm:cxn modelId="{94183C0A-0349-4F9B-AACE-6CEE9E0E5DCF}" type="presOf" srcId="{937868B5-46C4-4585-BC77-0880689A35C6}" destId="{1F0BBE2A-B693-43BF-BC59-586BB0B4ED30}" srcOrd="0" destOrd="0" presId="urn:microsoft.com/office/officeart/2016/7/layout/VerticalDownArrowProcess"/>
    <dgm:cxn modelId="{9DCC0C0E-5492-4939-9132-8E2D137C03A6}" srcId="{75C042C0-E489-480D-A34F-5E0300669A99}" destId="{6AB02098-47FB-4A43-8BE9-9768AB261F1B}" srcOrd="0" destOrd="0" parTransId="{BDC6C767-35EE-414F-844B-CAA808926909}" sibTransId="{487E7369-FEB2-4590-BA49-D3F252198974}"/>
    <dgm:cxn modelId="{DE9C900F-4E78-4862-AF81-6EE87B64FFAE}" type="presOf" srcId="{75C042C0-E489-480D-A34F-5E0300669A99}" destId="{85EF7C23-2A72-4F49-B1EF-63D6581867D7}" srcOrd="1" destOrd="0" presId="urn:microsoft.com/office/officeart/2016/7/layout/VerticalDownArrowProcess"/>
    <dgm:cxn modelId="{1E8AF612-34C6-4009-A586-1F707421763F}" type="presOf" srcId="{75C042C0-E489-480D-A34F-5E0300669A99}" destId="{9EB42F3F-E5D6-413F-8BE2-C9AAB2D14339}" srcOrd="0" destOrd="0" presId="urn:microsoft.com/office/officeart/2016/7/layout/VerticalDownArrowProcess"/>
    <dgm:cxn modelId="{0B482013-B67C-43B2-B2A9-76B36BE9DA44}" srcId="{A1EBC294-AB0C-45D9-8A9F-69450F23E978}" destId="{49799D8C-FB5F-4D9B-AB65-431CCBBD7DD9}" srcOrd="6" destOrd="0" parTransId="{03CD30D6-6ACF-4608-918A-000FD3CBB6F3}" sibTransId="{4E320616-FE86-4531-843B-85B3EA225F0B}"/>
    <dgm:cxn modelId="{EEEDF213-812A-4414-A9A3-CE8D9A827D12}" type="presOf" srcId="{6AB02098-47FB-4A43-8BE9-9768AB261F1B}" destId="{D21E65C8-2A28-4F51-9DE9-0E46299CA46F}" srcOrd="0" destOrd="0" presId="urn:microsoft.com/office/officeart/2016/7/layout/VerticalDownArrowProcess"/>
    <dgm:cxn modelId="{4B169018-B1C3-4D81-9A9B-1CACD67ADDC3}" srcId="{81155235-1B75-456C-BCC6-B8ECDAF291CC}" destId="{2086796E-D9E4-4225-B330-ECE549896657}" srcOrd="0" destOrd="0" parTransId="{1A6CBA45-CE24-401B-A47B-15B88F146965}" sibTransId="{5C98A994-1927-4FA6-80AA-7192FA8EFD73}"/>
    <dgm:cxn modelId="{E5ECFF21-A8A9-428E-A8D1-47D1F200372C}" type="presOf" srcId="{4B625833-90D4-4DA7-8EBE-028ECBF5B16C}" destId="{E64F96F2-02BD-4DBC-A68B-BF7325168BB4}" srcOrd="0" destOrd="0" presId="urn:microsoft.com/office/officeart/2016/7/layout/VerticalDownArrowProcess"/>
    <dgm:cxn modelId="{FA9C8C22-E31D-4433-AEA7-CE031E71A216}" srcId="{A1EBC294-AB0C-45D9-8A9F-69450F23E978}" destId="{4B625833-90D4-4DA7-8EBE-028ECBF5B16C}" srcOrd="0" destOrd="0" parTransId="{D78D95D4-E238-4DF1-819C-6E634BD41CE7}" sibTransId="{5D14A20A-7FF5-469C-8088-3DFB6466AD03}"/>
    <dgm:cxn modelId="{129F4D23-E6E3-4A03-8613-D014BDC61FFD}" srcId="{A1EBC294-AB0C-45D9-8A9F-69450F23E978}" destId="{8383D7AE-9A5B-4C9F-9D35-7207A459076F}" srcOrd="2" destOrd="0" parTransId="{C9705D51-7C54-4941-9815-D5F16E56DA0E}" sibTransId="{10FE9904-AFED-46B8-BD91-45492CB27129}"/>
    <dgm:cxn modelId="{DBD0682B-22A0-46D5-B7EE-A83A8C1E5B4C}" type="presOf" srcId="{81155235-1B75-456C-BCC6-B8ECDAF291CC}" destId="{AFC5D0AB-9CAA-4E5D-BA9C-5AA1A79CC230}" srcOrd="1" destOrd="0" presId="urn:microsoft.com/office/officeart/2016/7/layout/VerticalDownArrowProcess"/>
    <dgm:cxn modelId="{EE5ACC2C-5A3D-43A8-A8CB-13413BA27C78}" type="presOf" srcId="{81155235-1B75-456C-BCC6-B8ECDAF291CC}" destId="{2E4EDB15-3382-4DC1-83F2-6998E21A777B}" srcOrd="0" destOrd="0" presId="urn:microsoft.com/office/officeart/2016/7/layout/VerticalDownArrowProcess"/>
    <dgm:cxn modelId="{D6C93236-36DB-48FF-B2FF-6BCC1A430E61}" srcId="{A1EBC294-AB0C-45D9-8A9F-69450F23E978}" destId="{81155235-1B75-456C-BCC6-B8ECDAF291CC}" srcOrd="3" destOrd="0" parTransId="{361D2559-B396-41D8-AFAD-2AB68A05A852}" sibTransId="{45D05553-3CF1-4C41-8273-FD20CEEF7742}"/>
    <dgm:cxn modelId="{9E147D3B-1EBF-4D44-8ED1-CFFD3974A32C}" srcId="{A1EBC294-AB0C-45D9-8A9F-69450F23E978}" destId="{A1AF8F5C-F3D3-44F4-8C1C-3ADD77217541}" srcOrd="5" destOrd="0" parTransId="{FA2624FD-E262-4549-9AC3-C15CF072A85F}" sibTransId="{CB65C9C3-AACE-4038-9FFB-31361FF55CCE}"/>
    <dgm:cxn modelId="{F1DFE063-1FAC-410E-A6E8-2FA4083ECBC0}" srcId="{937868B5-46C4-4585-BC77-0880689A35C6}" destId="{29CBC950-EFCA-49B1-8EFA-F874B3FAD20F}" srcOrd="0" destOrd="0" parTransId="{09106B21-E434-4C54-9630-987062378865}" sibTransId="{2194F228-F0CA-4D23-9E03-02D1340BBF01}"/>
    <dgm:cxn modelId="{F488C348-A121-461D-8EF8-E1CF92152CEC}" srcId="{A1AF8F5C-F3D3-44F4-8C1C-3ADD77217541}" destId="{2EB6710F-A6F2-4090-ABF2-B0C9F6BB54C9}" srcOrd="0" destOrd="0" parTransId="{14D05307-6448-442F-8BF6-CAD79CAF7709}" sibTransId="{F3C5A453-1C17-47DA-93A3-414BA57E226D}"/>
    <dgm:cxn modelId="{BF33CC6E-E3B0-453D-9F56-41CBB2674616}" type="presOf" srcId="{2086796E-D9E4-4225-B330-ECE549896657}" destId="{48FB2C68-6B27-4901-A83C-9EAD433E76BA}" srcOrd="0" destOrd="0" presId="urn:microsoft.com/office/officeart/2016/7/layout/VerticalDownArrowProcess"/>
    <dgm:cxn modelId="{A1C62971-DFDE-4220-9E5A-99A49C823C29}" type="presOf" srcId="{A1AF8F5C-F3D3-44F4-8C1C-3ADD77217541}" destId="{44782FB7-951D-4191-98BA-FE2F82F7F69B}" srcOrd="0" destOrd="0" presId="urn:microsoft.com/office/officeart/2016/7/layout/VerticalDownArrowProcess"/>
    <dgm:cxn modelId="{354A8A72-95F3-4D88-9AF7-D45B0E227642}" type="presOf" srcId="{8383D7AE-9A5B-4C9F-9D35-7207A459076F}" destId="{8F1AC779-0241-4FE9-847E-6350922AD42A}" srcOrd="1" destOrd="0" presId="urn:microsoft.com/office/officeart/2016/7/layout/VerticalDownArrowProcess"/>
    <dgm:cxn modelId="{FEADBE73-9D27-4FAE-AC82-09AECE4CA8C6}" type="presOf" srcId="{CFECB378-F741-49FA-B700-E1DBB2A30EB9}" destId="{0665C396-6B35-4C7B-BC02-02FFB1ABD184}" srcOrd="0" destOrd="0" presId="urn:microsoft.com/office/officeart/2016/7/layout/VerticalDownArrowProcess"/>
    <dgm:cxn modelId="{514FAC98-0608-41A8-8363-ECFC64C7543B}" srcId="{4B625833-90D4-4DA7-8EBE-028ECBF5B16C}" destId="{688DC24B-8F7C-4B56-8118-C771EEB53FBD}" srcOrd="0" destOrd="0" parTransId="{0A73A0BD-A35E-485C-87A4-B712508C9B68}" sibTransId="{4AC56C58-3711-407C-A856-21B1363BFDCC}"/>
    <dgm:cxn modelId="{32DAC899-AE5D-44D6-8008-0EB492EB7BAB}" srcId="{8383D7AE-9A5B-4C9F-9D35-7207A459076F}" destId="{D6B838C9-AA73-41F0-ADD2-8CDF3311FDCD}" srcOrd="0" destOrd="0" parTransId="{CCD81443-D23C-4403-8E9D-324954615619}" sibTransId="{6E1BBB2B-2676-4295-83F0-7A48B4E8011A}"/>
    <dgm:cxn modelId="{A6C73CA1-5F1A-4FA9-8FFF-58C44B56931A}" type="presOf" srcId="{937868B5-46C4-4585-BC77-0880689A35C6}" destId="{02B8332E-B812-4502-8DB3-9930EBCD5230}" srcOrd="1" destOrd="0" presId="urn:microsoft.com/office/officeart/2016/7/layout/VerticalDownArrowProcess"/>
    <dgm:cxn modelId="{ED6D85A4-94A2-42B2-BFCD-965CF051DD8B}" srcId="{A1EBC294-AB0C-45D9-8A9F-69450F23E978}" destId="{75C042C0-E489-480D-A34F-5E0300669A99}" srcOrd="1" destOrd="0" parTransId="{5861B50E-A439-4008-9AF9-67B682676690}" sibTransId="{04D8AA57-62AB-4606-8A38-148DE9A8C4F7}"/>
    <dgm:cxn modelId="{5C667FAB-1E8E-48A8-ACC4-647F0028F0AE}" type="presOf" srcId="{49799D8C-FB5F-4D9B-AB65-431CCBBD7DD9}" destId="{B6A94F9E-9087-4D69-ACC5-8912B6703A8D}" srcOrd="0" destOrd="0" presId="urn:microsoft.com/office/officeart/2016/7/layout/VerticalDownArrowProcess"/>
    <dgm:cxn modelId="{0481E5C2-78E3-429B-B76A-E7DDB60C7151}" srcId="{A1EBC294-AB0C-45D9-8A9F-69450F23E978}" destId="{937868B5-46C4-4585-BC77-0880689A35C6}" srcOrd="4" destOrd="0" parTransId="{35838396-1D2D-4B7C-BFC0-C03999699727}" sibTransId="{AA750091-403B-417C-AE55-7234C02C50A3}"/>
    <dgm:cxn modelId="{57F68ECD-EBE4-4960-AD75-D4A311A467DA}" type="presOf" srcId="{29CBC950-EFCA-49B1-8EFA-F874B3FAD20F}" destId="{DC89BB7B-66F7-4D77-A476-F14C1DFBCCDF}" srcOrd="0" destOrd="0" presId="urn:microsoft.com/office/officeart/2016/7/layout/VerticalDownArrowProcess"/>
    <dgm:cxn modelId="{EC6B8ADA-7DF5-4723-89BF-0235B6808C42}" type="presOf" srcId="{2EB6710F-A6F2-4090-ABF2-B0C9F6BB54C9}" destId="{C6CB363E-941A-4FB6-9B64-E9A1B2564358}" srcOrd="0" destOrd="0" presId="urn:microsoft.com/office/officeart/2016/7/layout/VerticalDownArrowProcess"/>
    <dgm:cxn modelId="{DCCFA1DC-24C7-4B04-9972-949479352BA6}" type="presOf" srcId="{D6B838C9-AA73-41F0-ADD2-8CDF3311FDCD}" destId="{226B658C-403E-4482-97D6-51EB10D644FD}" srcOrd="0" destOrd="0" presId="urn:microsoft.com/office/officeart/2016/7/layout/VerticalDownArrowProcess"/>
    <dgm:cxn modelId="{0EACD8E9-4C93-4ECD-BE25-8DFEBCF1525B}" type="presOf" srcId="{A1EBC294-AB0C-45D9-8A9F-69450F23E978}" destId="{542D6025-6FBB-45F3-B30B-F2976FBBE41B}" srcOrd="0" destOrd="0" presId="urn:microsoft.com/office/officeart/2016/7/layout/VerticalDownArrowProcess"/>
    <dgm:cxn modelId="{674501EC-FF98-49B5-A49E-4A454A75E0AF}" type="presOf" srcId="{4B625833-90D4-4DA7-8EBE-028ECBF5B16C}" destId="{8E6204AB-8F24-4D1B-90E0-5B91A7307C43}" srcOrd="1" destOrd="0" presId="urn:microsoft.com/office/officeart/2016/7/layout/VerticalDownArrowProcess"/>
    <dgm:cxn modelId="{4F3C3FF7-E1CE-4E47-9FEA-995574740C40}" type="presOf" srcId="{8383D7AE-9A5B-4C9F-9D35-7207A459076F}" destId="{A06864F9-0031-455C-85E6-77F86028528F}" srcOrd="0" destOrd="0" presId="urn:microsoft.com/office/officeart/2016/7/layout/VerticalDownArrowProcess"/>
    <dgm:cxn modelId="{F61882F7-2160-436E-B980-0C4E370F8ADD}" type="presOf" srcId="{A1AF8F5C-F3D3-44F4-8C1C-3ADD77217541}" destId="{BC442492-55D0-4C5D-A20F-9C7A94EECFF9}" srcOrd="1" destOrd="0" presId="urn:microsoft.com/office/officeart/2016/7/layout/VerticalDownArrowProcess"/>
    <dgm:cxn modelId="{1D2DDBFB-2516-4648-B5B1-069BBB91FB94}" srcId="{49799D8C-FB5F-4D9B-AB65-431CCBBD7DD9}" destId="{CFECB378-F741-49FA-B700-E1DBB2A30EB9}" srcOrd="0" destOrd="0" parTransId="{76F26CEE-4DE0-4919-A4D9-AEB530C89640}" sibTransId="{D1CE04D2-5A5E-4443-8128-70591A9A7053}"/>
    <dgm:cxn modelId="{AEA59716-0351-46F4-8370-5A832C71010E}" type="presParOf" srcId="{542D6025-6FBB-45F3-B30B-F2976FBBE41B}" destId="{39919498-086C-4F89-8E18-EA0DD8193363}" srcOrd="0" destOrd="0" presId="urn:microsoft.com/office/officeart/2016/7/layout/VerticalDownArrowProcess"/>
    <dgm:cxn modelId="{6120675E-7210-43D5-980E-229469A05E3C}" type="presParOf" srcId="{39919498-086C-4F89-8E18-EA0DD8193363}" destId="{B6A94F9E-9087-4D69-ACC5-8912B6703A8D}" srcOrd="0" destOrd="0" presId="urn:microsoft.com/office/officeart/2016/7/layout/VerticalDownArrowProcess"/>
    <dgm:cxn modelId="{87D08435-8C23-43FD-AAD6-329E3516F974}" type="presParOf" srcId="{39919498-086C-4F89-8E18-EA0DD8193363}" destId="{0665C396-6B35-4C7B-BC02-02FFB1ABD184}" srcOrd="1" destOrd="0" presId="urn:microsoft.com/office/officeart/2016/7/layout/VerticalDownArrowProcess"/>
    <dgm:cxn modelId="{3A866333-65BB-4312-800F-26E7F5277A5D}" type="presParOf" srcId="{542D6025-6FBB-45F3-B30B-F2976FBBE41B}" destId="{DF26CC2E-DA96-40BA-8CFC-6E3562120A80}" srcOrd="1" destOrd="0" presId="urn:microsoft.com/office/officeart/2016/7/layout/VerticalDownArrowProcess"/>
    <dgm:cxn modelId="{914810C9-0150-4F2D-97DD-FA1E3F0129A6}" type="presParOf" srcId="{542D6025-6FBB-45F3-B30B-F2976FBBE41B}" destId="{AF7CA593-E123-43A2-99C8-324C1EF84884}" srcOrd="2" destOrd="0" presId="urn:microsoft.com/office/officeart/2016/7/layout/VerticalDownArrowProcess"/>
    <dgm:cxn modelId="{ADE9E8D4-C61C-4BB3-A67C-C6A6E608192B}" type="presParOf" srcId="{AF7CA593-E123-43A2-99C8-324C1EF84884}" destId="{44782FB7-951D-4191-98BA-FE2F82F7F69B}" srcOrd="0" destOrd="0" presId="urn:microsoft.com/office/officeart/2016/7/layout/VerticalDownArrowProcess"/>
    <dgm:cxn modelId="{78154DBD-EFC3-46DA-BD6C-E8AB39E6D157}" type="presParOf" srcId="{AF7CA593-E123-43A2-99C8-324C1EF84884}" destId="{BC442492-55D0-4C5D-A20F-9C7A94EECFF9}" srcOrd="1" destOrd="0" presId="urn:microsoft.com/office/officeart/2016/7/layout/VerticalDownArrowProcess"/>
    <dgm:cxn modelId="{57B970C6-081F-4A67-A9AD-FD332BB5B9A7}" type="presParOf" srcId="{AF7CA593-E123-43A2-99C8-324C1EF84884}" destId="{C6CB363E-941A-4FB6-9B64-E9A1B2564358}" srcOrd="2" destOrd="0" presId="urn:microsoft.com/office/officeart/2016/7/layout/VerticalDownArrowProcess"/>
    <dgm:cxn modelId="{5E5683DF-942C-43D6-8138-D4C5C659F9D8}" type="presParOf" srcId="{542D6025-6FBB-45F3-B30B-F2976FBBE41B}" destId="{5C2CCBF1-3B52-40C5-8AF2-DC0CA27D13B4}" srcOrd="3" destOrd="0" presId="urn:microsoft.com/office/officeart/2016/7/layout/VerticalDownArrowProcess"/>
    <dgm:cxn modelId="{B7B5CF5F-8E25-4A19-A080-566751708CD4}" type="presParOf" srcId="{542D6025-6FBB-45F3-B30B-F2976FBBE41B}" destId="{D5071BB1-43F1-4DFE-9551-7FF8A19684B1}" srcOrd="4" destOrd="0" presId="urn:microsoft.com/office/officeart/2016/7/layout/VerticalDownArrowProcess"/>
    <dgm:cxn modelId="{9DFE7749-AA1E-4FBE-A9A5-C2255B0AC85D}" type="presParOf" srcId="{D5071BB1-43F1-4DFE-9551-7FF8A19684B1}" destId="{1F0BBE2A-B693-43BF-BC59-586BB0B4ED30}" srcOrd="0" destOrd="0" presId="urn:microsoft.com/office/officeart/2016/7/layout/VerticalDownArrowProcess"/>
    <dgm:cxn modelId="{EED020CC-6A46-46CC-9975-BD764D5AC1E9}" type="presParOf" srcId="{D5071BB1-43F1-4DFE-9551-7FF8A19684B1}" destId="{02B8332E-B812-4502-8DB3-9930EBCD5230}" srcOrd="1" destOrd="0" presId="urn:microsoft.com/office/officeart/2016/7/layout/VerticalDownArrowProcess"/>
    <dgm:cxn modelId="{0CA5017A-DD50-4BC8-8497-1ECA362034D0}" type="presParOf" srcId="{D5071BB1-43F1-4DFE-9551-7FF8A19684B1}" destId="{DC89BB7B-66F7-4D77-A476-F14C1DFBCCDF}" srcOrd="2" destOrd="0" presId="urn:microsoft.com/office/officeart/2016/7/layout/VerticalDownArrowProcess"/>
    <dgm:cxn modelId="{BC7AF5FB-90B6-4FA7-9774-3589FC42D6C6}" type="presParOf" srcId="{542D6025-6FBB-45F3-B30B-F2976FBBE41B}" destId="{EDD3EE5F-37F1-4CD0-A795-DD3BCBDE4C8E}" srcOrd="5" destOrd="0" presId="urn:microsoft.com/office/officeart/2016/7/layout/VerticalDownArrowProcess"/>
    <dgm:cxn modelId="{73FD66EB-B6AB-43D4-B968-2BCFDFB54994}" type="presParOf" srcId="{542D6025-6FBB-45F3-B30B-F2976FBBE41B}" destId="{1224E3C2-F22B-49A7-BE74-4A44F2AB8D67}" srcOrd="6" destOrd="0" presId="urn:microsoft.com/office/officeart/2016/7/layout/VerticalDownArrowProcess"/>
    <dgm:cxn modelId="{7ED6DAA6-5AF2-43E3-B4D4-E6028237C5DC}" type="presParOf" srcId="{1224E3C2-F22B-49A7-BE74-4A44F2AB8D67}" destId="{2E4EDB15-3382-4DC1-83F2-6998E21A777B}" srcOrd="0" destOrd="0" presId="urn:microsoft.com/office/officeart/2016/7/layout/VerticalDownArrowProcess"/>
    <dgm:cxn modelId="{7FB18304-E40D-4A02-ADD8-94CC99B0DB05}" type="presParOf" srcId="{1224E3C2-F22B-49A7-BE74-4A44F2AB8D67}" destId="{AFC5D0AB-9CAA-4E5D-BA9C-5AA1A79CC230}" srcOrd="1" destOrd="0" presId="urn:microsoft.com/office/officeart/2016/7/layout/VerticalDownArrowProcess"/>
    <dgm:cxn modelId="{DA8C85F0-A219-4824-85AE-F330B5C24BA2}" type="presParOf" srcId="{1224E3C2-F22B-49A7-BE74-4A44F2AB8D67}" destId="{48FB2C68-6B27-4901-A83C-9EAD433E76BA}" srcOrd="2" destOrd="0" presId="urn:microsoft.com/office/officeart/2016/7/layout/VerticalDownArrowProcess"/>
    <dgm:cxn modelId="{87E78B73-572F-4CFB-99D2-FC5F804E215B}" type="presParOf" srcId="{542D6025-6FBB-45F3-B30B-F2976FBBE41B}" destId="{787AF251-A16D-4A4E-BD79-D5B81C0526AF}" srcOrd="7" destOrd="0" presId="urn:microsoft.com/office/officeart/2016/7/layout/VerticalDownArrowProcess"/>
    <dgm:cxn modelId="{EE06B300-9B53-4EFF-82F8-50ADF5F6894E}" type="presParOf" srcId="{542D6025-6FBB-45F3-B30B-F2976FBBE41B}" destId="{BA31F640-0728-4427-905D-514EC24F6772}" srcOrd="8" destOrd="0" presId="urn:microsoft.com/office/officeart/2016/7/layout/VerticalDownArrowProcess"/>
    <dgm:cxn modelId="{2CE486E2-EAE0-4ED5-8B0C-264EF19C79DC}" type="presParOf" srcId="{BA31F640-0728-4427-905D-514EC24F6772}" destId="{A06864F9-0031-455C-85E6-77F86028528F}" srcOrd="0" destOrd="0" presId="urn:microsoft.com/office/officeart/2016/7/layout/VerticalDownArrowProcess"/>
    <dgm:cxn modelId="{3F66D935-7174-4D78-9874-832E20E75AA3}" type="presParOf" srcId="{BA31F640-0728-4427-905D-514EC24F6772}" destId="{8F1AC779-0241-4FE9-847E-6350922AD42A}" srcOrd="1" destOrd="0" presId="urn:microsoft.com/office/officeart/2016/7/layout/VerticalDownArrowProcess"/>
    <dgm:cxn modelId="{E547F4CE-6DFD-4651-B93E-337098C0C0BD}" type="presParOf" srcId="{BA31F640-0728-4427-905D-514EC24F6772}" destId="{226B658C-403E-4482-97D6-51EB10D644FD}" srcOrd="2" destOrd="0" presId="urn:microsoft.com/office/officeart/2016/7/layout/VerticalDownArrowProcess"/>
    <dgm:cxn modelId="{DA4FD466-C1D9-4E7C-A07C-37B368BEE2C0}" type="presParOf" srcId="{542D6025-6FBB-45F3-B30B-F2976FBBE41B}" destId="{59E55451-70BF-4B2F-ADC2-2A41E5458458}" srcOrd="9" destOrd="0" presId="urn:microsoft.com/office/officeart/2016/7/layout/VerticalDownArrowProcess"/>
    <dgm:cxn modelId="{6A5139F6-4C91-43B3-A5FC-68610573D68B}" type="presParOf" srcId="{542D6025-6FBB-45F3-B30B-F2976FBBE41B}" destId="{63716FB1-F033-48AA-B871-5F8AD6CE9398}" srcOrd="10" destOrd="0" presId="urn:microsoft.com/office/officeart/2016/7/layout/VerticalDownArrowProcess"/>
    <dgm:cxn modelId="{9D01C397-7FD8-4B88-B1FE-B0ED7DA9C16A}" type="presParOf" srcId="{63716FB1-F033-48AA-B871-5F8AD6CE9398}" destId="{9EB42F3F-E5D6-413F-8BE2-C9AAB2D14339}" srcOrd="0" destOrd="0" presId="urn:microsoft.com/office/officeart/2016/7/layout/VerticalDownArrowProcess"/>
    <dgm:cxn modelId="{298C6661-0681-4B26-8B3D-C17488CF6874}" type="presParOf" srcId="{63716FB1-F033-48AA-B871-5F8AD6CE9398}" destId="{85EF7C23-2A72-4F49-B1EF-63D6581867D7}" srcOrd="1" destOrd="0" presId="urn:microsoft.com/office/officeart/2016/7/layout/VerticalDownArrowProcess"/>
    <dgm:cxn modelId="{3E6B4054-1E6D-4991-873E-07C2016CD1F0}" type="presParOf" srcId="{63716FB1-F033-48AA-B871-5F8AD6CE9398}" destId="{D21E65C8-2A28-4F51-9DE9-0E46299CA46F}" srcOrd="2" destOrd="0" presId="urn:microsoft.com/office/officeart/2016/7/layout/VerticalDownArrowProcess"/>
    <dgm:cxn modelId="{5EEF698C-60A1-4B2A-92B3-4914C38536FA}" type="presParOf" srcId="{542D6025-6FBB-45F3-B30B-F2976FBBE41B}" destId="{BA61B56F-3249-4E2A-B454-5F85BBA1A4D6}" srcOrd="11" destOrd="0" presId="urn:microsoft.com/office/officeart/2016/7/layout/VerticalDownArrowProcess"/>
    <dgm:cxn modelId="{1EE6ECF5-8DE9-48E6-B90A-341F658ADD12}" type="presParOf" srcId="{542D6025-6FBB-45F3-B30B-F2976FBBE41B}" destId="{B87ACCED-0618-4D6F-81F6-6D26A33DD54E}" srcOrd="12" destOrd="0" presId="urn:microsoft.com/office/officeart/2016/7/layout/VerticalDownArrowProcess"/>
    <dgm:cxn modelId="{377A1933-CA24-4CC1-B587-42AF46F79395}" type="presParOf" srcId="{B87ACCED-0618-4D6F-81F6-6D26A33DD54E}" destId="{E64F96F2-02BD-4DBC-A68B-BF7325168BB4}" srcOrd="0" destOrd="0" presId="urn:microsoft.com/office/officeart/2016/7/layout/VerticalDownArrowProcess"/>
    <dgm:cxn modelId="{24D55EBB-E786-44E0-A793-D06E184FD1F8}" type="presParOf" srcId="{B87ACCED-0618-4D6F-81F6-6D26A33DD54E}" destId="{8E6204AB-8F24-4D1B-90E0-5B91A7307C43}" srcOrd="1" destOrd="0" presId="urn:microsoft.com/office/officeart/2016/7/layout/VerticalDownArrowProcess"/>
    <dgm:cxn modelId="{A1DF17AF-B0C8-4940-AF26-60EC9AF74463}" type="presParOf" srcId="{B87ACCED-0618-4D6F-81F6-6D26A33DD54E}" destId="{31644DB6-6B3A-48C9-97DF-BA207404975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94F9E-9087-4D69-ACC5-8912B6703A8D}">
      <dsp:nvSpPr>
        <dsp:cNvPr id="0" name=""/>
        <dsp:cNvSpPr/>
      </dsp:nvSpPr>
      <dsp:spPr>
        <a:xfrm>
          <a:off x="0" y="3900558"/>
          <a:ext cx="1454150" cy="4268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Get </a:t>
          </a:r>
        </a:p>
      </dsp:txBody>
      <dsp:txXfrm>
        <a:off x="0" y="3900558"/>
        <a:ext cx="1454150" cy="426835"/>
      </dsp:txXfrm>
    </dsp:sp>
    <dsp:sp modelId="{0665C396-6B35-4C7B-BC02-02FFB1ABD184}">
      <dsp:nvSpPr>
        <dsp:cNvPr id="0" name=""/>
        <dsp:cNvSpPr/>
      </dsp:nvSpPr>
      <dsp:spPr>
        <a:xfrm>
          <a:off x="1454149" y="3900558"/>
          <a:ext cx="4362450" cy="4268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Get in your servings of fruit and veggies</a:t>
          </a:r>
        </a:p>
      </dsp:txBody>
      <dsp:txXfrm>
        <a:off x="1454149" y="3900558"/>
        <a:ext cx="4362450" cy="426835"/>
      </dsp:txXfrm>
    </dsp:sp>
    <dsp:sp modelId="{BC442492-55D0-4C5D-A20F-9C7A94EECFF9}">
      <dsp:nvSpPr>
        <dsp:cNvPr id="0" name=""/>
        <dsp:cNvSpPr/>
      </dsp:nvSpPr>
      <dsp:spPr>
        <a:xfrm rot="10800000">
          <a:off x="0" y="3250486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3466031"/>
                <a:satOff val="-95"/>
                <a:lumOff val="-523"/>
                <a:alphaOff val="0"/>
                <a:tint val="98000"/>
                <a:lumMod val="102000"/>
              </a:schemeClr>
              <a:schemeClr val="accent5">
                <a:hueOff val="3466031"/>
                <a:satOff val="-95"/>
                <a:lumOff val="-52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3466031"/>
              <a:satOff val="-95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skip</a:t>
          </a:r>
        </a:p>
      </dsp:txBody>
      <dsp:txXfrm rot="-10800000">
        <a:off x="0" y="3250486"/>
        <a:ext cx="1454150" cy="426707"/>
      </dsp:txXfrm>
    </dsp:sp>
    <dsp:sp modelId="{C6CB363E-941A-4FB6-9B64-E9A1B2564358}">
      <dsp:nvSpPr>
        <dsp:cNvPr id="0" name=""/>
        <dsp:cNvSpPr/>
      </dsp:nvSpPr>
      <dsp:spPr>
        <a:xfrm>
          <a:off x="1454149" y="3250486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3521727"/>
            <a:satOff val="-270"/>
            <a:lumOff val="-8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521727"/>
              <a:satOff val="-270"/>
              <a:lumOff val="-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Don’t skip breakfast</a:t>
          </a:r>
        </a:p>
      </dsp:txBody>
      <dsp:txXfrm>
        <a:off x="1454149" y="3250486"/>
        <a:ext cx="4362450" cy="426707"/>
      </dsp:txXfrm>
    </dsp:sp>
    <dsp:sp modelId="{02B8332E-B812-4502-8DB3-9930EBCD5230}">
      <dsp:nvSpPr>
        <dsp:cNvPr id="0" name=""/>
        <dsp:cNvSpPr/>
      </dsp:nvSpPr>
      <dsp:spPr>
        <a:xfrm rot="10800000">
          <a:off x="0" y="2600415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6932061"/>
                <a:satOff val="-189"/>
                <a:lumOff val="-1046"/>
                <a:alphaOff val="0"/>
                <a:tint val="98000"/>
                <a:lumMod val="102000"/>
              </a:schemeClr>
              <a:schemeClr val="accent5">
                <a:hueOff val="6932061"/>
                <a:satOff val="-189"/>
                <a:lumOff val="-104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6932061"/>
              <a:satOff val="-189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Portion</a:t>
          </a:r>
        </a:p>
      </dsp:txBody>
      <dsp:txXfrm rot="-10800000">
        <a:off x="0" y="2600415"/>
        <a:ext cx="1454150" cy="426707"/>
      </dsp:txXfrm>
    </dsp:sp>
    <dsp:sp modelId="{DC89BB7B-66F7-4D77-A476-F14C1DFBCCDF}">
      <dsp:nvSpPr>
        <dsp:cNvPr id="0" name=""/>
        <dsp:cNvSpPr/>
      </dsp:nvSpPr>
      <dsp:spPr>
        <a:xfrm>
          <a:off x="1454149" y="2600415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7043453"/>
            <a:satOff val="-540"/>
            <a:lumOff val="-17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7043453"/>
              <a:satOff val="-540"/>
              <a:lumOff val="-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Portion control</a:t>
          </a:r>
        </a:p>
      </dsp:txBody>
      <dsp:txXfrm>
        <a:off x="1454149" y="2600415"/>
        <a:ext cx="4362450" cy="426707"/>
      </dsp:txXfrm>
    </dsp:sp>
    <dsp:sp modelId="{AFC5D0AB-9CAA-4E5D-BA9C-5AA1A79CC230}">
      <dsp:nvSpPr>
        <dsp:cNvPr id="0" name=""/>
        <dsp:cNvSpPr/>
      </dsp:nvSpPr>
      <dsp:spPr>
        <a:xfrm rot="10800000">
          <a:off x="0" y="1950344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10398092"/>
                <a:satOff val="-284"/>
                <a:lumOff val="-1569"/>
                <a:alphaOff val="0"/>
                <a:tint val="98000"/>
                <a:lumMod val="102000"/>
              </a:schemeClr>
              <a:schemeClr val="accent5">
                <a:hueOff val="10398092"/>
                <a:satOff val="-284"/>
                <a:lumOff val="-15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Stay ahead</a:t>
          </a:r>
        </a:p>
      </dsp:txBody>
      <dsp:txXfrm rot="-10800000">
        <a:off x="0" y="1950344"/>
        <a:ext cx="1454150" cy="426707"/>
      </dsp:txXfrm>
    </dsp:sp>
    <dsp:sp modelId="{48FB2C68-6B27-4901-A83C-9EAD433E76BA}">
      <dsp:nvSpPr>
        <dsp:cNvPr id="0" name=""/>
        <dsp:cNvSpPr/>
      </dsp:nvSpPr>
      <dsp:spPr>
        <a:xfrm>
          <a:off x="1454149" y="1950344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10565179"/>
            <a:satOff val="-809"/>
            <a:lumOff val="-258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565179"/>
              <a:satOff val="-809"/>
              <a:lumOff val="-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Stay ahead of your meals-meal prep so you aren’t eating junk last minute</a:t>
          </a:r>
        </a:p>
      </dsp:txBody>
      <dsp:txXfrm>
        <a:off x="1454149" y="1950344"/>
        <a:ext cx="4362450" cy="426707"/>
      </dsp:txXfrm>
    </dsp:sp>
    <dsp:sp modelId="{8F1AC779-0241-4FE9-847E-6350922AD42A}">
      <dsp:nvSpPr>
        <dsp:cNvPr id="0" name=""/>
        <dsp:cNvSpPr/>
      </dsp:nvSpPr>
      <dsp:spPr>
        <a:xfrm rot="10800000">
          <a:off x="0" y="1300273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13864123"/>
                <a:satOff val="-379"/>
                <a:lumOff val="-2092"/>
                <a:alphaOff val="0"/>
                <a:tint val="98000"/>
                <a:lumMod val="102000"/>
              </a:schemeClr>
              <a:schemeClr val="accent5">
                <a:hueOff val="13864123"/>
                <a:satOff val="-379"/>
                <a:lumOff val="-209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3864123"/>
              <a:satOff val="-379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Think about</a:t>
          </a:r>
        </a:p>
      </dsp:txBody>
      <dsp:txXfrm rot="-10800000">
        <a:off x="0" y="1300273"/>
        <a:ext cx="1454150" cy="426707"/>
      </dsp:txXfrm>
    </dsp:sp>
    <dsp:sp modelId="{226B658C-403E-4482-97D6-51EB10D644FD}">
      <dsp:nvSpPr>
        <dsp:cNvPr id="0" name=""/>
        <dsp:cNvSpPr/>
      </dsp:nvSpPr>
      <dsp:spPr>
        <a:xfrm>
          <a:off x="1454149" y="1300273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14086906"/>
            <a:satOff val="-1079"/>
            <a:lumOff val="-34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4086906"/>
              <a:satOff val="-1079"/>
              <a:lumOff val="-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Think about your drinks- most have a lot of sugar=wasted calories. Replace these drinks with water!</a:t>
          </a:r>
        </a:p>
      </dsp:txBody>
      <dsp:txXfrm>
        <a:off x="1454149" y="1300273"/>
        <a:ext cx="4362450" cy="426707"/>
      </dsp:txXfrm>
    </dsp:sp>
    <dsp:sp modelId="{85EF7C23-2A72-4F49-B1EF-63D6581867D7}">
      <dsp:nvSpPr>
        <dsp:cNvPr id="0" name=""/>
        <dsp:cNvSpPr/>
      </dsp:nvSpPr>
      <dsp:spPr>
        <a:xfrm rot="10800000">
          <a:off x="0" y="650202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17330153"/>
                <a:satOff val="-473"/>
                <a:lumOff val="-2615"/>
                <a:alphaOff val="0"/>
                <a:tint val="98000"/>
                <a:lumMod val="102000"/>
              </a:schemeClr>
              <a:schemeClr val="accent5">
                <a:hueOff val="17330153"/>
                <a:satOff val="-473"/>
                <a:lumOff val="-261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7330153"/>
              <a:satOff val="-473"/>
              <a:lumOff val="-2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Count</a:t>
          </a:r>
        </a:p>
      </dsp:txBody>
      <dsp:txXfrm rot="-10800000">
        <a:off x="0" y="650202"/>
        <a:ext cx="1454150" cy="426707"/>
      </dsp:txXfrm>
    </dsp:sp>
    <dsp:sp modelId="{D21E65C8-2A28-4F51-9DE9-0E46299CA46F}">
      <dsp:nvSpPr>
        <dsp:cNvPr id="0" name=""/>
        <dsp:cNvSpPr/>
      </dsp:nvSpPr>
      <dsp:spPr>
        <a:xfrm>
          <a:off x="1454149" y="650202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17608632"/>
            <a:satOff val="-1349"/>
            <a:lumOff val="-42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08632"/>
              <a:satOff val="-1349"/>
              <a:lumOff val="-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Count your calories or track your intake. It will make you more aware of what you are putting in your mouth</a:t>
          </a:r>
        </a:p>
      </dsp:txBody>
      <dsp:txXfrm>
        <a:off x="1454149" y="650202"/>
        <a:ext cx="4362450" cy="426707"/>
      </dsp:txXfrm>
    </dsp:sp>
    <dsp:sp modelId="{8E6204AB-8F24-4D1B-90E0-5B91A7307C43}">
      <dsp:nvSpPr>
        <dsp:cNvPr id="0" name=""/>
        <dsp:cNvSpPr/>
      </dsp:nvSpPr>
      <dsp:spPr>
        <a:xfrm rot="10800000">
          <a:off x="0" y="131"/>
          <a:ext cx="1454150" cy="6564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106680" rIns="103419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Start</a:t>
          </a:r>
        </a:p>
      </dsp:txBody>
      <dsp:txXfrm rot="-10800000">
        <a:off x="0" y="131"/>
        <a:ext cx="1454150" cy="426707"/>
      </dsp:txXfrm>
    </dsp:sp>
    <dsp:sp modelId="{31644DB6-6B3A-48C9-97DF-BA2074049758}">
      <dsp:nvSpPr>
        <dsp:cNvPr id="0" name=""/>
        <dsp:cNvSpPr/>
      </dsp:nvSpPr>
      <dsp:spPr>
        <a:xfrm>
          <a:off x="1454149" y="131"/>
          <a:ext cx="4362450" cy="426707"/>
        </a:xfrm>
        <a:prstGeom prst="rect">
          <a:avLst/>
        </a:prstGeom>
        <a:solidFill>
          <a:schemeClr val="accent5">
            <a:tint val="40000"/>
            <a:alpha val="90000"/>
            <a:hueOff val="21130358"/>
            <a:satOff val="-1619"/>
            <a:lumOff val="-51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1130358"/>
              <a:satOff val="-1619"/>
              <a:lumOff val="-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39700" rIns="8849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 exercising or increase your amount of exercise</a:t>
          </a:r>
        </a:p>
      </dsp:txBody>
      <dsp:txXfrm>
        <a:off x="1454149" y="131"/>
        <a:ext cx="4362450" cy="42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66271-3E30-482C-AD49-CB8748757E0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5996-5A61-4416-8521-15733157E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management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 to mean weight loss! maybe you just want to maintain! and tweak a few things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these factors in mind as we move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will help gauge where you are.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 will fall slightly above or below and that ok!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important to customize and find which of these tips work for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your water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recommended that you get 4-5 servings of fruit and veggies a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 many different food and exercise logs out there. This one incorporates both into one. It will help to hold yourself accountable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8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heard of Non -scale victories? The scale may not show it but you will notice it in other 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5996-5A61-4416-8521-15733157E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url=https%3A%2F%2Fbaltimorefishbowl.com%2Fstories%2Fweekly-wellness-tip-by-fit-for-you-a-pound-of-muscle-vs-a-pound-of-fat%2F&amp;psig=AOvVaw2YihpIj6Q3Q5duUwcw1BPx&amp;ust=1595005637753000&amp;source=images&amp;cd=vfe&amp;ved=0CAIQjRxqFwoTCJCFqpah0uoCFQAAAAAdAAAAABAD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jc.edu/healthcenter/" TargetMode="External"/><Relationship Id="rId2" Type="http://schemas.openxmlformats.org/officeDocument/2006/relationships/hyperlink" Target="mailto:HealthServices@msjc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158E-BF16-4134-A834-C7D6B3B52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Weight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0C038-919D-4368-933F-C641D089B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212" y="5713653"/>
            <a:ext cx="10572000" cy="434974"/>
          </a:xfrm>
        </p:spPr>
        <p:txBody>
          <a:bodyPr/>
          <a:lstStyle/>
          <a:p>
            <a:r>
              <a:rPr lang="en-US" dirty="0"/>
              <a:t>Tips to help you be successful with your journey </a:t>
            </a:r>
          </a:p>
        </p:txBody>
      </p:sp>
      <p:pic>
        <p:nvPicPr>
          <p:cNvPr id="8" name="SLIDE 1">
            <a:hlinkClick r:id="" action="ppaction://media"/>
            <a:extLst>
              <a:ext uri="{FF2B5EF4-FFF2-40B4-BE49-F238E27FC236}">
                <a16:creationId xmlns:a16="http://schemas.microsoft.com/office/drawing/2014/main" id="{81B5A8C4-1A8E-41F7-A595-1480A9206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605" y="5570218"/>
            <a:ext cx="609600" cy="609600"/>
          </a:xfrm>
          <a:prstGeom prst="rect">
            <a:avLst/>
          </a:prstGeom>
        </p:spPr>
      </p:pic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BF9DC20-64DC-49A5-B6B8-298D138C0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212" y="5407457"/>
            <a:ext cx="2743200" cy="11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AD382-CFDA-47D7-8578-6417ADC6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</a:rPr>
              <a:t>But first, let’s look at factors that contribute to weight gain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1AA0757-8619-4BE8-9FA3-FCE383A08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08" y="457201"/>
            <a:ext cx="5584161" cy="558416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C3AF-F8A9-4792-8689-5B7EC977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749" y="2024743"/>
            <a:ext cx="3575737" cy="401661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Along with those in the diagram, other factors include: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Health history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Medications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Age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Gender/hormones 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SLIDE 2">
            <a:hlinkClick r:id="" action="ppaction://media"/>
            <a:extLst>
              <a:ext uri="{FF2B5EF4-FFF2-40B4-BE49-F238E27FC236}">
                <a16:creationId xmlns:a16="http://schemas.microsoft.com/office/drawing/2014/main" id="{45A43D8A-7766-4C34-9284-366B53122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3177" y="532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FC50-C365-4C1C-96CD-18B075C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1A0E-6BF4-4599-B100-0C1839D1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33" y="2631233"/>
            <a:ext cx="5146307" cy="2611886"/>
          </a:xfrm>
        </p:spPr>
        <p:txBody>
          <a:bodyPr>
            <a:normAutofit/>
          </a:bodyPr>
          <a:lstStyle/>
          <a:p>
            <a:r>
              <a:rPr lang="en-US" b="1" dirty="0"/>
              <a:t>Body mass index</a:t>
            </a:r>
            <a:r>
              <a:rPr lang="en-US" dirty="0"/>
              <a:t> (</a:t>
            </a:r>
            <a:r>
              <a:rPr lang="en-US" b="1" dirty="0"/>
              <a:t>BMI</a:t>
            </a:r>
            <a:r>
              <a:rPr lang="en-US" dirty="0"/>
              <a:t>) is a measure of body fat based on height and weight that applies to adults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will give you a good starting point to assess where you are. </a:t>
            </a:r>
          </a:p>
        </p:txBody>
      </p:sp>
      <p:pic>
        <p:nvPicPr>
          <p:cNvPr id="1026" name="Picture 2" descr="bmi chart">
            <a:extLst>
              <a:ext uri="{FF2B5EF4-FFF2-40B4-BE49-F238E27FC236}">
                <a16:creationId xmlns:a16="http://schemas.microsoft.com/office/drawing/2014/main" id="{2C73BAF4-69BF-453F-8A44-A2B5CFF1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13" y="1988191"/>
            <a:ext cx="6178320" cy="47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5D967074-2E52-46D0-813D-474776F36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6960" y="5593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31E7-F20C-4B34-B113-ED56ECF4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00" y="1066800"/>
            <a:ext cx="10571998" cy="9704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Tips: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6C1F-07A5-4A7C-A6E3-E176CD6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3" y="2155371"/>
            <a:ext cx="4159774" cy="3889829"/>
          </a:xfrm>
        </p:spPr>
        <p:txBody>
          <a:bodyPr>
            <a:normAutofit/>
          </a:bodyPr>
          <a:lstStyle/>
          <a:p>
            <a:r>
              <a:rPr lang="en-US" sz="1600" dirty="0"/>
              <a:t>For some it helps to not focus on the numbers on the scale-as you gain muscle, you might see an increase or no change in your weight because muscle weighs more than fat</a:t>
            </a:r>
          </a:p>
        </p:txBody>
      </p:sp>
      <p:pic>
        <p:nvPicPr>
          <p:cNvPr id="2050" name="Picture 2" descr="A Pound of Muscle vs. A Pound of Fat">
            <a:hlinkClick r:id="rId5"/>
            <a:extLst>
              <a:ext uri="{FF2B5EF4-FFF2-40B4-BE49-F238E27FC236}">
                <a16:creationId xmlns:a16="http://schemas.microsoft.com/office/drawing/2014/main" id="{528BB79D-E69D-4D2E-B107-25E2E2FF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319" y="2413000"/>
            <a:ext cx="4826412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9884E86-85B1-4D45-ADD5-D92A2DF7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03039"/>
            <a:ext cx="8126963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962FF"/>
                </a:solidFill>
                <a:effectLst/>
                <a:latin typeface="Roboto"/>
              </a:rPr>
              <a:t>  </a:t>
            </a:r>
            <a:r>
              <a:rPr kumimoji="0" lang="en-US" altLang="en-US" sz="23100" b="0" i="0" u="none" strike="noStrike" cap="none" normalizeH="0" baseline="0" dirty="0">
                <a:ln>
                  <a:noFill/>
                </a:ln>
                <a:solidFill>
                  <a:srgbClr val="2962FF"/>
                </a:solidFill>
                <a:effectLst/>
                <a:latin typeface="Roboto"/>
                <a:hlinkClick r:id="rId5"/>
              </a:rPr>
              <a:t>    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hlinkClick r:id="rId5"/>
              </a:rPr>
              <a:t>500 × 385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DE 4">
            <a:hlinkClick r:id="" action="ppaction://media"/>
            <a:extLst>
              <a:ext uri="{FF2B5EF4-FFF2-40B4-BE49-F238E27FC236}">
                <a16:creationId xmlns:a16="http://schemas.microsoft.com/office/drawing/2014/main" id="{D33C0910-6B63-4A63-AAA4-2E242231F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9610" y="543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4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86B0-F67F-4C02-9AFE-2BBA9D4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 dirty="0"/>
              <a:t>More tips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BAC92D-5485-47B3-8071-4ABA54DA3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54813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0D4E92F0-DE97-4C88-815B-B5CAF12C9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0240" y="4099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101AE-4FDE-4B9C-BAF2-6AB99A4D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Speaking of fruits and veggies…</a:t>
            </a:r>
          </a:p>
        </p:txBody>
      </p:sp>
      <p:pic>
        <p:nvPicPr>
          <p:cNvPr id="7" name="Content Placeholder 6" descr="A close up of a flower&#10;&#10;Description automatically generated">
            <a:extLst>
              <a:ext uri="{FF2B5EF4-FFF2-40B4-BE49-F238E27FC236}">
                <a16:creationId xmlns:a16="http://schemas.microsoft.com/office/drawing/2014/main" id="{A6A9C99E-0CAA-428B-96CE-D5E6D4F78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1513" y="135845"/>
            <a:ext cx="6651967" cy="665196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8" name="SLIDE 6">
            <a:hlinkClick r:id="" action="ppaction://media"/>
            <a:extLst>
              <a:ext uri="{FF2B5EF4-FFF2-40B4-BE49-F238E27FC236}">
                <a16:creationId xmlns:a16="http://schemas.microsoft.com/office/drawing/2014/main" id="{6E6E9F65-908A-4F66-8C8B-8A1A9E02A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7817" y="459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B7801-664A-4D87-A218-E9C113D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Ways to self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0C2A-464B-4090-984F-FA3F2782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Keep a food and activity log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01A6C7-113C-4211-9C8D-93B26844A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58" b="-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pic>
        <p:nvPicPr>
          <p:cNvPr id="7" name="SLIDE 7">
            <a:hlinkClick r:id="" action="ppaction://media"/>
            <a:extLst>
              <a:ext uri="{FF2B5EF4-FFF2-40B4-BE49-F238E27FC236}">
                <a16:creationId xmlns:a16="http://schemas.microsoft.com/office/drawing/2014/main" id="{266857CA-68F1-41B4-BD4C-CEB08F6A9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3702" y="4979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9D76-5515-4567-ABB8-89558EBB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Self monitoring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22E8-BE44-41DF-9091-863B1629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043404"/>
            <a:ext cx="4191826" cy="4001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Use fitness apps/ aids to count steps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Weight checks- BUT don’t be obsessive about it!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EB1F4FB-2320-4FCD-B272-8D5D2DC2C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000" y="2164045"/>
            <a:ext cx="4338517" cy="433851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SLIDE 8">
            <a:hlinkClick r:id="" action="ppaction://media"/>
            <a:extLst>
              <a:ext uri="{FF2B5EF4-FFF2-40B4-BE49-F238E27FC236}">
                <a16:creationId xmlns:a16="http://schemas.microsoft.com/office/drawing/2014/main" id="{8FBD99F8-7D48-4FC2-ADC3-7AAB1EAB6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5026" y="5593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942689-C240-4565-AA78-6B59F1DC6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Phone: (951) 732-7970     |     </a:t>
            </a:r>
            <a:r>
              <a:rPr lang="en-US" dirty="0">
                <a:hlinkClick r:id="rId2"/>
              </a:rPr>
              <a:t>HealthServices@msjc.edu</a:t>
            </a:r>
            <a:r>
              <a:rPr lang="en-US" dirty="0"/>
              <a:t>     |     </a:t>
            </a:r>
            <a:r>
              <a:rPr lang="en-US" dirty="0">
                <a:hlinkClick r:id="rId3"/>
              </a:rPr>
              <a:t>www.msjc.edu/healthcenter/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32D4D44-5872-4619-BBF1-B117906B6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0" y="2127030"/>
            <a:ext cx="5196468" cy="2111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7DE3C-8926-451A-A5C2-58BB5986C503}"/>
              </a:ext>
            </a:extLst>
          </p:cNvPr>
          <p:cNvSpPr txBox="1"/>
          <p:nvPr/>
        </p:nvSpPr>
        <p:spPr>
          <a:xfrm>
            <a:off x="2103864" y="6211229"/>
            <a:ext cx="52336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Follow us on Social Media @MSJChealth</a:t>
            </a:r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A4AE3D7C-69EA-4C28-9032-2DE28D74E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888" y="6090423"/>
            <a:ext cx="485079" cy="485079"/>
          </a:xfrm>
          <a:prstGeom prst="rect">
            <a:avLst/>
          </a:prstGeom>
        </p:spPr>
      </p:pic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19933E-9718-4A9E-B581-CD0A35251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07" y="6090423"/>
            <a:ext cx="485079" cy="4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4D933D1A8EE43A4EED07802EE7B7F" ma:contentTypeVersion="2" ma:contentTypeDescription="Create a new document." ma:contentTypeScope="" ma:versionID="de0886374265b35404009c249256d549">
  <xsd:schema xmlns:xsd="http://www.w3.org/2001/XMLSchema" xmlns:xs="http://www.w3.org/2001/XMLSchema" xmlns:p="http://schemas.microsoft.com/office/2006/metadata/properties" xmlns:ns2="bc3d0652-f8aa-4017-a2d7-99e3d71e499e" targetNamespace="http://schemas.microsoft.com/office/2006/metadata/properties" ma:root="true" ma:fieldsID="1b4512e2e250ddd410fe6849ee020976" ns2:_="">
    <xsd:import namespace="bc3d0652-f8aa-4017-a2d7-99e3d71e4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0652-f8aa-4017-a2d7-99e3d71e4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3DAAC-7AB1-460B-8434-22D89C8262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B329FC-E362-4E6C-8761-8C828928B4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CEE880-325E-42E0-9814-DB9FBB426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3d0652-f8aa-4017-a2d7-99e3d71e4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393</Words>
  <Application>Microsoft Office PowerPoint</Application>
  <PresentationFormat>Widescreen</PresentationFormat>
  <Paragraphs>67</Paragraphs>
  <Slides>9</Slides>
  <Notes>8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Quotable</vt:lpstr>
      <vt:lpstr>Weight Management</vt:lpstr>
      <vt:lpstr>But first, let’s look at factors that contribute to weight gain</vt:lpstr>
      <vt:lpstr>BMI: what is it?</vt:lpstr>
      <vt:lpstr>    Tips:  </vt:lpstr>
      <vt:lpstr>More tips </vt:lpstr>
      <vt:lpstr>Speaking of fruits and veggies…</vt:lpstr>
      <vt:lpstr>Ways to self monitor</vt:lpstr>
      <vt:lpstr>Self monitoring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Management</dc:title>
  <dc:creator>trong dinh</dc:creator>
  <cp:lastModifiedBy>Lisa McAllister</cp:lastModifiedBy>
  <cp:revision>54</cp:revision>
  <dcterms:created xsi:type="dcterms:W3CDTF">2020-07-16T19:46:11Z</dcterms:created>
  <dcterms:modified xsi:type="dcterms:W3CDTF">2020-10-07T21:51:06Z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0x0101005AF4D933D1A8EE43A4EED07802EE7B7F</vt:lpwstr>
  </property>
</Properties>
</file>